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8" r:id="rId4"/>
    <p:sldId id="280" r:id="rId5"/>
    <p:sldId id="258" r:id="rId6"/>
    <p:sldId id="279" r:id="rId7"/>
    <p:sldId id="267" r:id="rId8"/>
    <p:sldId id="281" r:id="rId9"/>
    <p:sldId id="266" r:id="rId10"/>
    <p:sldId id="290" r:id="rId11"/>
    <p:sldId id="291" r:id="rId12"/>
    <p:sldId id="292" r:id="rId13"/>
    <p:sldId id="293" r:id="rId14"/>
    <p:sldId id="294" r:id="rId15"/>
    <p:sldId id="259" r:id="rId16"/>
    <p:sldId id="275" r:id="rId17"/>
    <p:sldId id="289" r:id="rId18"/>
    <p:sldId id="265" r:id="rId19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66"/>
    <a:srgbClr val="53206D"/>
    <a:srgbClr val="F47E14"/>
    <a:srgbClr val="F0686A"/>
    <a:srgbClr val="B951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1BD2AC-15ED-2B4F-B2B1-6184420C3CF8}" v="58" dt="2024-09-19T22:24:43.5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1" autoAdjust="0"/>
    <p:restoredTop sz="94648"/>
  </p:normalViewPr>
  <p:slideViewPr>
    <p:cSldViewPr snapToGrid="0">
      <p:cViewPr varScale="1">
        <p:scale>
          <a:sx n="60" d="100"/>
          <a:sy n="60" d="100"/>
        </p:scale>
        <p:origin x="96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D57C96-8179-4D57-9192-8883ABD5C8D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AD1FAB-2B1C-4B80-A617-751B44774F66}">
      <dgm:prSet/>
      <dgm:spPr/>
      <dgm:t>
        <a:bodyPr/>
        <a:lstStyle/>
        <a:p>
          <a:r>
            <a:rPr lang="es-CO" dirty="0"/>
            <a:t>COMUNITARIA</a:t>
          </a:r>
          <a:endParaRPr lang="en-US" dirty="0"/>
        </a:p>
      </dgm:t>
    </dgm:pt>
    <dgm:pt modelId="{980930FC-9076-446E-B430-64B8C793F986}" type="parTrans" cxnId="{0CE7728B-B268-4E46-A516-1180BD9B9427}">
      <dgm:prSet/>
      <dgm:spPr/>
      <dgm:t>
        <a:bodyPr/>
        <a:lstStyle/>
        <a:p>
          <a:endParaRPr lang="en-US"/>
        </a:p>
      </dgm:t>
    </dgm:pt>
    <dgm:pt modelId="{2E4D20C4-D1CD-40AC-BA8B-EAF1C8397ADB}" type="sibTrans" cxnId="{0CE7728B-B268-4E46-A516-1180BD9B9427}">
      <dgm:prSet/>
      <dgm:spPr/>
      <dgm:t>
        <a:bodyPr/>
        <a:lstStyle/>
        <a:p>
          <a:endParaRPr lang="en-US"/>
        </a:p>
      </dgm:t>
    </dgm:pt>
    <dgm:pt modelId="{87E79E2A-B2F3-4064-AFA2-EC5F88BEE88B}">
      <dgm:prSet/>
      <dgm:spPr/>
      <dgm:t>
        <a:bodyPr/>
        <a:lstStyle/>
        <a:p>
          <a:r>
            <a:rPr lang="es-CO" dirty="0"/>
            <a:t>AMBIENTAL</a:t>
          </a:r>
          <a:endParaRPr lang="en-US" dirty="0"/>
        </a:p>
      </dgm:t>
    </dgm:pt>
    <dgm:pt modelId="{57480CBE-A4EB-413C-9194-83A38DA5BDE9}" type="parTrans" cxnId="{CD939FBE-F1B6-41D3-B4F3-2181C067AB15}">
      <dgm:prSet/>
      <dgm:spPr/>
      <dgm:t>
        <a:bodyPr/>
        <a:lstStyle/>
        <a:p>
          <a:endParaRPr lang="en-US"/>
        </a:p>
      </dgm:t>
    </dgm:pt>
    <dgm:pt modelId="{66635A4A-FBCD-4DE6-B224-93FE62128700}" type="sibTrans" cxnId="{CD939FBE-F1B6-41D3-B4F3-2181C067AB15}">
      <dgm:prSet/>
      <dgm:spPr/>
      <dgm:t>
        <a:bodyPr/>
        <a:lstStyle/>
        <a:p>
          <a:endParaRPr lang="en-US"/>
        </a:p>
      </dgm:t>
    </dgm:pt>
    <dgm:pt modelId="{31B6D3CA-17CA-4ACA-BCF3-F37EC3447655}">
      <dgm:prSet/>
      <dgm:spPr/>
      <dgm:t>
        <a:bodyPr/>
        <a:lstStyle/>
        <a:p>
          <a:r>
            <a:rPr lang="es-CO" dirty="0"/>
            <a:t>CONVIVENCIA</a:t>
          </a:r>
          <a:endParaRPr lang="en-US" dirty="0"/>
        </a:p>
      </dgm:t>
    </dgm:pt>
    <dgm:pt modelId="{84C5022F-9EE6-44CC-8F27-B66F74D9DB5B}" type="parTrans" cxnId="{369DFC6B-77CB-400E-AAF9-BDC2DBE5FA4A}">
      <dgm:prSet/>
      <dgm:spPr/>
      <dgm:t>
        <a:bodyPr/>
        <a:lstStyle/>
        <a:p>
          <a:endParaRPr lang="en-US"/>
        </a:p>
      </dgm:t>
    </dgm:pt>
    <dgm:pt modelId="{EAFB2447-AF92-41BD-B983-52E58239D976}" type="sibTrans" cxnId="{369DFC6B-77CB-400E-AAF9-BDC2DBE5FA4A}">
      <dgm:prSet/>
      <dgm:spPr/>
      <dgm:t>
        <a:bodyPr/>
        <a:lstStyle/>
        <a:p>
          <a:endParaRPr lang="en-US"/>
        </a:p>
      </dgm:t>
    </dgm:pt>
    <dgm:pt modelId="{E16A59A2-3D3B-42B5-B9AD-48F3CB87CC8B}">
      <dgm:prSet/>
      <dgm:spPr/>
      <dgm:t>
        <a:bodyPr/>
        <a:lstStyle/>
        <a:p>
          <a:r>
            <a:rPr lang="en-US" dirty="0"/>
            <a:t>CULTURAL Y ARTÍSTICO</a:t>
          </a:r>
        </a:p>
      </dgm:t>
    </dgm:pt>
    <dgm:pt modelId="{C79DEFDD-A670-4AE7-A2D7-66BB6359BBE4}" type="parTrans" cxnId="{8D4E9FFF-63DF-417E-91ED-7543D6BB8468}">
      <dgm:prSet/>
      <dgm:spPr/>
      <dgm:t>
        <a:bodyPr/>
        <a:lstStyle/>
        <a:p>
          <a:endParaRPr lang="en-US"/>
        </a:p>
      </dgm:t>
    </dgm:pt>
    <dgm:pt modelId="{AB30E028-14C7-4C52-99BA-41548CA6FD6D}" type="sibTrans" cxnId="{8D4E9FFF-63DF-417E-91ED-7543D6BB8468}">
      <dgm:prSet/>
      <dgm:spPr/>
      <dgm:t>
        <a:bodyPr/>
        <a:lstStyle/>
        <a:p>
          <a:endParaRPr lang="en-US"/>
        </a:p>
      </dgm:t>
    </dgm:pt>
    <dgm:pt modelId="{DB5DE627-B270-4DE5-8FFA-25652BE9CC9A}">
      <dgm:prSet/>
      <dgm:spPr/>
      <dgm:t>
        <a:bodyPr/>
        <a:lstStyle/>
        <a:p>
          <a:r>
            <a:rPr lang="en-US" dirty="0"/>
            <a:t>DEPORTIVO</a:t>
          </a:r>
        </a:p>
      </dgm:t>
    </dgm:pt>
    <dgm:pt modelId="{3615C367-5DBD-4EC3-99EA-86894B5E2548}" type="parTrans" cxnId="{5BF87649-0D71-4682-B89E-ACEED2633C43}">
      <dgm:prSet/>
      <dgm:spPr/>
      <dgm:t>
        <a:bodyPr/>
        <a:lstStyle/>
        <a:p>
          <a:endParaRPr lang="en-US"/>
        </a:p>
      </dgm:t>
    </dgm:pt>
    <dgm:pt modelId="{3324EAD3-AA93-4F35-8D9C-9447C9AACAE9}" type="sibTrans" cxnId="{5BF87649-0D71-4682-B89E-ACEED2633C43}">
      <dgm:prSet/>
      <dgm:spPr/>
      <dgm:t>
        <a:bodyPr/>
        <a:lstStyle/>
        <a:p>
          <a:endParaRPr lang="en-US"/>
        </a:p>
      </dgm:t>
    </dgm:pt>
    <dgm:pt modelId="{71F41AF6-3067-4820-A18B-DBFB435B4184}">
      <dgm:prSet/>
      <dgm:spPr/>
      <dgm:t>
        <a:bodyPr/>
        <a:lstStyle/>
        <a:p>
          <a:r>
            <a:rPr lang="es-CO" dirty="0"/>
            <a:t>DIGITAL</a:t>
          </a:r>
          <a:endParaRPr lang="en-US" dirty="0"/>
        </a:p>
      </dgm:t>
    </dgm:pt>
    <dgm:pt modelId="{67A89E8A-8853-4307-8C87-AA88D5CBF39C}" type="parTrans" cxnId="{5E764882-CAD9-4EDC-A500-73699AEBE5B3}">
      <dgm:prSet/>
      <dgm:spPr/>
      <dgm:t>
        <a:bodyPr/>
        <a:lstStyle/>
        <a:p>
          <a:endParaRPr lang="es-CO"/>
        </a:p>
      </dgm:t>
    </dgm:pt>
    <dgm:pt modelId="{1C454813-8AA8-4A2C-9369-18622C8935EC}" type="sibTrans" cxnId="{5E764882-CAD9-4EDC-A500-73699AEBE5B3}">
      <dgm:prSet/>
      <dgm:spPr/>
      <dgm:t>
        <a:bodyPr/>
        <a:lstStyle/>
        <a:p>
          <a:endParaRPr lang="es-CO"/>
        </a:p>
      </dgm:t>
    </dgm:pt>
    <dgm:pt modelId="{9F02955B-E18C-4424-849B-E948151AB97A}">
      <dgm:prSet/>
      <dgm:spPr/>
      <dgm:t>
        <a:bodyPr/>
        <a:lstStyle/>
        <a:p>
          <a:r>
            <a:rPr lang="es-CO" dirty="0"/>
            <a:t>CIENCIA, TECNOLOGÍA E INNOVACIÓN</a:t>
          </a:r>
          <a:endParaRPr lang="en-US" dirty="0"/>
        </a:p>
      </dgm:t>
    </dgm:pt>
    <dgm:pt modelId="{D1613C31-C521-422C-ACBD-B06162FFF6FB}" type="parTrans" cxnId="{E94FD6F1-A705-4908-837D-3BF5F49897B7}">
      <dgm:prSet/>
      <dgm:spPr/>
      <dgm:t>
        <a:bodyPr/>
        <a:lstStyle/>
        <a:p>
          <a:endParaRPr lang="es-CO"/>
        </a:p>
      </dgm:t>
    </dgm:pt>
    <dgm:pt modelId="{1F33DB88-FD69-42C1-B744-BFA57E8EDB92}" type="sibTrans" cxnId="{E94FD6F1-A705-4908-837D-3BF5F49897B7}">
      <dgm:prSet/>
      <dgm:spPr/>
      <dgm:t>
        <a:bodyPr/>
        <a:lstStyle/>
        <a:p>
          <a:endParaRPr lang="es-CO"/>
        </a:p>
      </dgm:t>
    </dgm:pt>
    <dgm:pt modelId="{81332153-2AEF-4C76-9A53-BCF7617A46BD}" type="pres">
      <dgm:prSet presAssocID="{54D57C96-8179-4D57-9192-8883ABD5C8D4}" presName="linear" presStyleCnt="0">
        <dgm:presLayoutVars>
          <dgm:animLvl val="lvl"/>
          <dgm:resizeHandles val="exact"/>
        </dgm:presLayoutVars>
      </dgm:prSet>
      <dgm:spPr/>
    </dgm:pt>
    <dgm:pt modelId="{DE0E3886-25C0-45AB-A6EB-7E94402F11A5}" type="pres">
      <dgm:prSet presAssocID="{77AD1FAB-2B1C-4B80-A617-751B44774F66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F609ED83-BECD-431F-878B-0AF60C7E28E2}" type="pres">
      <dgm:prSet presAssocID="{2E4D20C4-D1CD-40AC-BA8B-EAF1C8397ADB}" presName="spacer" presStyleCnt="0"/>
      <dgm:spPr/>
    </dgm:pt>
    <dgm:pt modelId="{D6B21F87-9FBF-4491-9F19-F40154483B66}" type="pres">
      <dgm:prSet presAssocID="{87E79E2A-B2F3-4064-AFA2-EC5F88BEE88B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4298D727-B86B-4ABA-9621-93DCA25EDEBA}" type="pres">
      <dgm:prSet presAssocID="{66635A4A-FBCD-4DE6-B224-93FE62128700}" presName="spacer" presStyleCnt="0"/>
      <dgm:spPr/>
    </dgm:pt>
    <dgm:pt modelId="{D6D741F1-CA75-4E3B-87FC-ABCD34DB8EA1}" type="pres">
      <dgm:prSet presAssocID="{31B6D3CA-17CA-4ACA-BCF3-F37EC3447655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D494DBA2-9BC2-4B31-985D-7CE5C1720D57}" type="pres">
      <dgm:prSet presAssocID="{EAFB2447-AF92-41BD-B983-52E58239D976}" presName="spacer" presStyleCnt="0"/>
      <dgm:spPr/>
    </dgm:pt>
    <dgm:pt modelId="{3AAE4F10-A506-4594-B995-71379D44B560}" type="pres">
      <dgm:prSet presAssocID="{E16A59A2-3D3B-42B5-B9AD-48F3CB87CC8B}" presName="parentText" presStyleLbl="node1" presStyleIdx="3" presStyleCnt="7" custLinFactNeighborX="-1005" custLinFactNeighborY="-31485">
        <dgm:presLayoutVars>
          <dgm:chMax val="0"/>
          <dgm:bulletEnabled val="1"/>
        </dgm:presLayoutVars>
      </dgm:prSet>
      <dgm:spPr/>
    </dgm:pt>
    <dgm:pt modelId="{FC94B9A8-F33D-46AA-B3CC-DF9FD56D92E4}" type="pres">
      <dgm:prSet presAssocID="{AB30E028-14C7-4C52-99BA-41548CA6FD6D}" presName="spacer" presStyleCnt="0"/>
      <dgm:spPr/>
    </dgm:pt>
    <dgm:pt modelId="{C2E27754-FBBE-4936-A20F-A8EFFDA2217C}" type="pres">
      <dgm:prSet presAssocID="{DB5DE627-B270-4DE5-8FFA-25652BE9CC9A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7876B259-09E4-4FE5-8F98-3590E8F3BF7D}" type="pres">
      <dgm:prSet presAssocID="{3324EAD3-AA93-4F35-8D9C-9447C9AACAE9}" presName="spacer" presStyleCnt="0"/>
      <dgm:spPr/>
    </dgm:pt>
    <dgm:pt modelId="{FCB6A48F-84AB-431B-AEC8-6C394DBCC12E}" type="pres">
      <dgm:prSet presAssocID="{9F02955B-E18C-4424-849B-E948151AB97A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57645182-85BF-4B89-A4D3-96D3E16237A9}" type="pres">
      <dgm:prSet presAssocID="{1F33DB88-FD69-42C1-B744-BFA57E8EDB92}" presName="spacer" presStyleCnt="0"/>
      <dgm:spPr/>
    </dgm:pt>
    <dgm:pt modelId="{F77B998E-6276-4818-9D52-9FC205E3ABBB}" type="pres">
      <dgm:prSet presAssocID="{71F41AF6-3067-4820-A18B-DBFB435B4184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5E5F7503-5FE0-4536-8EAB-9DAFD5D64B0B}" type="presOf" srcId="{54D57C96-8179-4D57-9192-8883ABD5C8D4}" destId="{81332153-2AEF-4C76-9A53-BCF7617A46BD}" srcOrd="0" destOrd="0" presId="urn:microsoft.com/office/officeart/2005/8/layout/vList2"/>
    <dgm:cxn modelId="{8E338D08-9040-4420-8C03-34274C957302}" type="presOf" srcId="{E16A59A2-3D3B-42B5-B9AD-48F3CB87CC8B}" destId="{3AAE4F10-A506-4594-B995-71379D44B560}" srcOrd="0" destOrd="0" presId="urn:microsoft.com/office/officeart/2005/8/layout/vList2"/>
    <dgm:cxn modelId="{CB72660D-9FF4-41F4-A091-B488B33DB7DE}" type="presOf" srcId="{31B6D3CA-17CA-4ACA-BCF3-F37EC3447655}" destId="{D6D741F1-CA75-4E3B-87FC-ABCD34DB8EA1}" srcOrd="0" destOrd="0" presId="urn:microsoft.com/office/officeart/2005/8/layout/vList2"/>
    <dgm:cxn modelId="{85892217-C714-4277-BB06-CE5874B12DDF}" type="presOf" srcId="{DB5DE627-B270-4DE5-8FFA-25652BE9CC9A}" destId="{C2E27754-FBBE-4936-A20F-A8EFFDA2217C}" srcOrd="0" destOrd="0" presId="urn:microsoft.com/office/officeart/2005/8/layout/vList2"/>
    <dgm:cxn modelId="{5D79745D-8BBF-4472-98F4-34F3C21C5409}" type="presOf" srcId="{71F41AF6-3067-4820-A18B-DBFB435B4184}" destId="{F77B998E-6276-4818-9D52-9FC205E3ABBB}" srcOrd="0" destOrd="0" presId="urn:microsoft.com/office/officeart/2005/8/layout/vList2"/>
    <dgm:cxn modelId="{4C59CF64-1AA6-453E-B2CB-4E36046F52FD}" type="presOf" srcId="{87E79E2A-B2F3-4064-AFA2-EC5F88BEE88B}" destId="{D6B21F87-9FBF-4491-9F19-F40154483B66}" srcOrd="0" destOrd="0" presId="urn:microsoft.com/office/officeart/2005/8/layout/vList2"/>
    <dgm:cxn modelId="{5BF87649-0D71-4682-B89E-ACEED2633C43}" srcId="{54D57C96-8179-4D57-9192-8883ABD5C8D4}" destId="{DB5DE627-B270-4DE5-8FFA-25652BE9CC9A}" srcOrd="4" destOrd="0" parTransId="{3615C367-5DBD-4EC3-99EA-86894B5E2548}" sibTransId="{3324EAD3-AA93-4F35-8D9C-9447C9AACAE9}"/>
    <dgm:cxn modelId="{394EFB4B-EDA2-4A19-8F4E-F68E7350E307}" type="presOf" srcId="{77AD1FAB-2B1C-4B80-A617-751B44774F66}" destId="{DE0E3886-25C0-45AB-A6EB-7E94402F11A5}" srcOrd="0" destOrd="0" presId="urn:microsoft.com/office/officeart/2005/8/layout/vList2"/>
    <dgm:cxn modelId="{369DFC6B-77CB-400E-AAF9-BDC2DBE5FA4A}" srcId="{54D57C96-8179-4D57-9192-8883ABD5C8D4}" destId="{31B6D3CA-17CA-4ACA-BCF3-F37EC3447655}" srcOrd="2" destOrd="0" parTransId="{84C5022F-9EE6-44CC-8F27-B66F74D9DB5B}" sibTransId="{EAFB2447-AF92-41BD-B983-52E58239D976}"/>
    <dgm:cxn modelId="{5E764882-CAD9-4EDC-A500-73699AEBE5B3}" srcId="{54D57C96-8179-4D57-9192-8883ABD5C8D4}" destId="{71F41AF6-3067-4820-A18B-DBFB435B4184}" srcOrd="6" destOrd="0" parTransId="{67A89E8A-8853-4307-8C87-AA88D5CBF39C}" sibTransId="{1C454813-8AA8-4A2C-9369-18622C8935EC}"/>
    <dgm:cxn modelId="{0CE7728B-B268-4E46-A516-1180BD9B9427}" srcId="{54D57C96-8179-4D57-9192-8883ABD5C8D4}" destId="{77AD1FAB-2B1C-4B80-A617-751B44774F66}" srcOrd="0" destOrd="0" parTransId="{980930FC-9076-446E-B430-64B8C793F986}" sibTransId="{2E4D20C4-D1CD-40AC-BA8B-EAF1C8397ADB}"/>
    <dgm:cxn modelId="{CD939FBE-F1B6-41D3-B4F3-2181C067AB15}" srcId="{54D57C96-8179-4D57-9192-8883ABD5C8D4}" destId="{87E79E2A-B2F3-4064-AFA2-EC5F88BEE88B}" srcOrd="1" destOrd="0" parTransId="{57480CBE-A4EB-413C-9194-83A38DA5BDE9}" sibTransId="{66635A4A-FBCD-4DE6-B224-93FE62128700}"/>
    <dgm:cxn modelId="{B1EE86D9-02E3-40B7-A962-FFDC71DFC947}" type="presOf" srcId="{9F02955B-E18C-4424-849B-E948151AB97A}" destId="{FCB6A48F-84AB-431B-AEC8-6C394DBCC12E}" srcOrd="0" destOrd="0" presId="urn:microsoft.com/office/officeart/2005/8/layout/vList2"/>
    <dgm:cxn modelId="{E94FD6F1-A705-4908-837D-3BF5F49897B7}" srcId="{54D57C96-8179-4D57-9192-8883ABD5C8D4}" destId="{9F02955B-E18C-4424-849B-E948151AB97A}" srcOrd="5" destOrd="0" parTransId="{D1613C31-C521-422C-ACBD-B06162FFF6FB}" sibTransId="{1F33DB88-FD69-42C1-B744-BFA57E8EDB92}"/>
    <dgm:cxn modelId="{8D4E9FFF-63DF-417E-91ED-7543D6BB8468}" srcId="{54D57C96-8179-4D57-9192-8883ABD5C8D4}" destId="{E16A59A2-3D3B-42B5-B9AD-48F3CB87CC8B}" srcOrd="3" destOrd="0" parTransId="{C79DEFDD-A670-4AE7-A2D7-66BB6359BBE4}" sibTransId="{AB30E028-14C7-4C52-99BA-41548CA6FD6D}"/>
    <dgm:cxn modelId="{2D384986-F12C-41F8-ACCB-BF6BD21B7072}" type="presParOf" srcId="{81332153-2AEF-4C76-9A53-BCF7617A46BD}" destId="{DE0E3886-25C0-45AB-A6EB-7E94402F11A5}" srcOrd="0" destOrd="0" presId="urn:microsoft.com/office/officeart/2005/8/layout/vList2"/>
    <dgm:cxn modelId="{95BAB64C-5E91-4E8E-B349-5A6F3A4C2753}" type="presParOf" srcId="{81332153-2AEF-4C76-9A53-BCF7617A46BD}" destId="{F609ED83-BECD-431F-878B-0AF60C7E28E2}" srcOrd="1" destOrd="0" presId="urn:microsoft.com/office/officeart/2005/8/layout/vList2"/>
    <dgm:cxn modelId="{8904F832-0E35-48AD-B415-95283D6AC23B}" type="presParOf" srcId="{81332153-2AEF-4C76-9A53-BCF7617A46BD}" destId="{D6B21F87-9FBF-4491-9F19-F40154483B66}" srcOrd="2" destOrd="0" presId="urn:microsoft.com/office/officeart/2005/8/layout/vList2"/>
    <dgm:cxn modelId="{47F83996-F380-4A20-9404-58E0D69745D4}" type="presParOf" srcId="{81332153-2AEF-4C76-9A53-BCF7617A46BD}" destId="{4298D727-B86B-4ABA-9621-93DCA25EDEBA}" srcOrd="3" destOrd="0" presId="urn:microsoft.com/office/officeart/2005/8/layout/vList2"/>
    <dgm:cxn modelId="{316B7751-6346-4F81-8DC3-6C5AF8F05D82}" type="presParOf" srcId="{81332153-2AEF-4C76-9A53-BCF7617A46BD}" destId="{D6D741F1-CA75-4E3B-87FC-ABCD34DB8EA1}" srcOrd="4" destOrd="0" presId="urn:microsoft.com/office/officeart/2005/8/layout/vList2"/>
    <dgm:cxn modelId="{05BD02C5-B595-4E64-A644-B2D472928B5E}" type="presParOf" srcId="{81332153-2AEF-4C76-9A53-BCF7617A46BD}" destId="{D494DBA2-9BC2-4B31-985D-7CE5C1720D57}" srcOrd="5" destOrd="0" presId="urn:microsoft.com/office/officeart/2005/8/layout/vList2"/>
    <dgm:cxn modelId="{8DC86DB3-326C-432D-A5AA-A9CBE04188D2}" type="presParOf" srcId="{81332153-2AEF-4C76-9A53-BCF7617A46BD}" destId="{3AAE4F10-A506-4594-B995-71379D44B560}" srcOrd="6" destOrd="0" presId="urn:microsoft.com/office/officeart/2005/8/layout/vList2"/>
    <dgm:cxn modelId="{3C202C05-8819-40C3-8987-3F30ED6EF784}" type="presParOf" srcId="{81332153-2AEF-4C76-9A53-BCF7617A46BD}" destId="{FC94B9A8-F33D-46AA-B3CC-DF9FD56D92E4}" srcOrd="7" destOrd="0" presId="urn:microsoft.com/office/officeart/2005/8/layout/vList2"/>
    <dgm:cxn modelId="{D61C7A44-F05C-4511-BE76-FC403B50E754}" type="presParOf" srcId="{81332153-2AEF-4C76-9A53-BCF7617A46BD}" destId="{C2E27754-FBBE-4936-A20F-A8EFFDA2217C}" srcOrd="8" destOrd="0" presId="urn:microsoft.com/office/officeart/2005/8/layout/vList2"/>
    <dgm:cxn modelId="{62E8A52A-9C3A-4FF1-98EE-FC333C0B0524}" type="presParOf" srcId="{81332153-2AEF-4C76-9A53-BCF7617A46BD}" destId="{7876B259-09E4-4FE5-8F98-3590E8F3BF7D}" srcOrd="9" destOrd="0" presId="urn:microsoft.com/office/officeart/2005/8/layout/vList2"/>
    <dgm:cxn modelId="{EC267F5F-A663-4AAD-8466-E7432BA3AD40}" type="presParOf" srcId="{81332153-2AEF-4C76-9A53-BCF7617A46BD}" destId="{FCB6A48F-84AB-431B-AEC8-6C394DBCC12E}" srcOrd="10" destOrd="0" presId="urn:microsoft.com/office/officeart/2005/8/layout/vList2"/>
    <dgm:cxn modelId="{C11CEAD0-8159-4A58-8F84-7F6D9BE27955}" type="presParOf" srcId="{81332153-2AEF-4C76-9A53-BCF7617A46BD}" destId="{57645182-85BF-4B89-A4D3-96D3E16237A9}" srcOrd="11" destOrd="0" presId="urn:microsoft.com/office/officeart/2005/8/layout/vList2"/>
    <dgm:cxn modelId="{1D19D553-C02A-4E43-9762-3E525EF7165D}" type="presParOf" srcId="{81332153-2AEF-4C76-9A53-BCF7617A46BD}" destId="{F77B998E-6276-4818-9D52-9FC205E3ABBB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0E3886-25C0-45AB-A6EB-7E94402F11A5}">
      <dsp:nvSpPr>
        <dsp:cNvPr id="0" name=""/>
        <dsp:cNvSpPr/>
      </dsp:nvSpPr>
      <dsp:spPr>
        <a:xfrm>
          <a:off x="0" y="79763"/>
          <a:ext cx="6157912" cy="5405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200" kern="1200" dirty="0"/>
            <a:t>COMUNITARIA</a:t>
          </a:r>
          <a:endParaRPr lang="en-US" sz="2200" kern="1200" dirty="0"/>
        </a:p>
      </dsp:txBody>
      <dsp:txXfrm>
        <a:off x="26387" y="106150"/>
        <a:ext cx="6105138" cy="487766"/>
      </dsp:txXfrm>
    </dsp:sp>
    <dsp:sp modelId="{D6B21F87-9FBF-4491-9F19-F40154483B66}">
      <dsp:nvSpPr>
        <dsp:cNvPr id="0" name=""/>
        <dsp:cNvSpPr/>
      </dsp:nvSpPr>
      <dsp:spPr>
        <a:xfrm>
          <a:off x="0" y="683663"/>
          <a:ext cx="6157912" cy="5405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200" kern="1200" dirty="0"/>
            <a:t>AMBIENTAL</a:t>
          </a:r>
          <a:endParaRPr lang="en-US" sz="2200" kern="1200" dirty="0"/>
        </a:p>
      </dsp:txBody>
      <dsp:txXfrm>
        <a:off x="26387" y="710050"/>
        <a:ext cx="6105138" cy="487766"/>
      </dsp:txXfrm>
    </dsp:sp>
    <dsp:sp modelId="{D6D741F1-CA75-4E3B-87FC-ABCD34DB8EA1}">
      <dsp:nvSpPr>
        <dsp:cNvPr id="0" name=""/>
        <dsp:cNvSpPr/>
      </dsp:nvSpPr>
      <dsp:spPr>
        <a:xfrm>
          <a:off x="0" y="1287563"/>
          <a:ext cx="6157912" cy="5405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200" kern="1200" dirty="0"/>
            <a:t>CONVIVENCIA</a:t>
          </a:r>
          <a:endParaRPr lang="en-US" sz="2200" kern="1200" dirty="0"/>
        </a:p>
      </dsp:txBody>
      <dsp:txXfrm>
        <a:off x="26387" y="1313950"/>
        <a:ext cx="6105138" cy="487766"/>
      </dsp:txXfrm>
    </dsp:sp>
    <dsp:sp modelId="{3AAE4F10-A506-4594-B995-71379D44B560}">
      <dsp:nvSpPr>
        <dsp:cNvPr id="0" name=""/>
        <dsp:cNvSpPr/>
      </dsp:nvSpPr>
      <dsp:spPr>
        <a:xfrm>
          <a:off x="0" y="1871514"/>
          <a:ext cx="6157912" cy="5405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CULTURAL Y ARTÍSTICO</a:t>
          </a:r>
        </a:p>
      </dsp:txBody>
      <dsp:txXfrm>
        <a:off x="26387" y="1897901"/>
        <a:ext cx="6105138" cy="487766"/>
      </dsp:txXfrm>
    </dsp:sp>
    <dsp:sp modelId="{C2E27754-FBBE-4936-A20F-A8EFFDA2217C}">
      <dsp:nvSpPr>
        <dsp:cNvPr id="0" name=""/>
        <dsp:cNvSpPr/>
      </dsp:nvSpPr>
      <dsp:spPr>
        <a:xfrm>
          <a:off x="0" y="2495363"/>
          <a:ext cx="6157912" cy="5405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DEPORTIVO</a:t>
          </a:r>
        </a:p>
      </dsp:txBody>
      <dsp:txXfrm>
        <a:off x="26387" y="2521750"/>
        <a:ext cx="6105138" cy="487766"/>
      </dsp:txXfrm>
    </dsp:sp>
    <dsp:sp modelId="{FCB6A48F-84AB-431B-AEC8-6C394DBCC12E}">
      <dsp:nvSpPr>
        <dsp:cNvPr id="0" name=""/>
        <dsp:cNvSpPr/>
      </dsp:nvSpPr>
      <dsp:spPr>
        <a:xfrm>
          <a:off x="0" y="3099263"/>
          <a:ext cx="6157912" cy="5405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200" kern="1200" dirty="0"/>
            <a:t>CIENCIA, TECNOLOGÍA E INNOVACIÓN</a:t>
          </a:r>
          <a:endParaRPr lang="en-US" sz="2200" kern="1200" dirty="0"/>
        </a:p>
      </dsp:txBody>
      <dsp:txXfrm>
        <a:off x="26387" y="3125650"/>
        <a:ext cx="6105138" cy="487766"/>
      </dsp:txXfrm>
    </dsp:sp>
    <dsp:sp modelId="{F77B998E-6276-4818-9D52-9FC205E3ABBB}">
      <dsp:nvSpPr>
        <dsp:cNvPr id="0" name=""/>
        <dsp:cNvSpPr/>
      </dsp:nvSpPr>
      <dsp:spPr>
        <a:xfrm>
          <a:off x="0" y="3703163"/>
          <a:ext cx="6157912" cy="5405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200" kern="1200" dirty="0"/>
            <a:t>DIGITAL</a:t>
          </a:r>
          <a:endParaRPr lang="en-US" sz="2200" kern="1200" dirty="0"/>
        </a:p>
      </dsp:txBody>
      <dsp:txXfrm>
        <a:off x="26387" y="3729550"/>
        <a:ext cx="6105138" cy="4877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BB0D64-CDA0-40AC-A49C-5E29CB1DBC5D}" type="datetimeFigureOut">
              <a:rPr lang="es-CO" smtClean="0"/>
              <a:t>9/10/2024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F1C692-E809-421E-AF33-DE4B88EE285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3484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9D6456-8885-E82F-BDF7-458855984E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96D249A-2F13-5321-109D-741645A3C3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873D32-76AC-A55A-979B-258825C98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81F1D-F10B-FD41-9227-68A497A63DE8}" type="datetimeFigureOut">
              <a:rPr lang="es-CO" smtClean="0"/>
              <a:t>9/10/2024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B12C76-F99B-B3F5-B8F6-53C951B78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8700F3-E4A1-8555-83A3-CB348741D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0C185-4207-324D-8B72-1F8E97B5966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93705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3BD3B7-6E24-7BC9-28A0-4E027932C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749A874-1334-CB47-E4F1-89D67129CF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8AF604-38AF-52D7-DCD3-5037274CC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81F1D-F10B-FD41-9227-68A497A63DE8}" type="datetimeFigureOut">
              <a:rPr lang="es-CO" smtClean="0"/>
              <a:t>9/10/2024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C0A4CE-C78F-819F-FC7B-FAC6BDC98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D0412C6-EADF-AFCC-BE8D-F341DA85A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0C185-4207-324D-8B72-1F8E97B5966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83292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0D67E91-195C-D364-AB8E-048646F2B2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E40169A-12E7-78A4-D3C8-76E671036E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A61AA37-FE54-C0E5-A9AE-EC8FB1577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81F1D-F10B-FD41-9227-68A497A63DE8}" type="datetimeFigureOut">
              <a:rPr lang="es-CO" smtClean="0"/>
              <a:t>9/10/2024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A384A9-1559-2773-BB22-1B826464A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F95FF7-D20C-7A55-A91A-0B22CE76A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0C185-4207-324D-8B72-1F8E97B5966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82573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353394-BBD9-F0FB-C9F5-7A18B7A64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DF6F7B-061B-A171-DB46-F5731DF9D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10E4EC-F0C2-B6E7-3594-768F22584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81F1D-F10B-FD41-9227-68A497A63DE8}" type="datetimeFigureOut">
              <a:rPr lang="es-CO" smtClean="0"/>
              <a:t>9/10/2024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81E8F2-F466-D87B-2F85-3FC306C0B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660B42-65BA-2CFD-803D-26AB6A6BD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0C185-4207-324D-8B72-1F8E97B5966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3025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F54127-EB4C-6861-9F16-D8E0BC8E5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38CB960-1464-FE87-E44D-05DBB451AF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588059-EB4E-4E70-E3F5-9030EA8E5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81F1D-F10B-FD41-9227-68A497A63DE8}" type="datetimeFigureOut">
              <a:rPr lang="es-CO" smtClean="0"/>
              <a:t>9/10/2024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B7E5F2A-0F77-D6DA-B9AA-9EA3A7C31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4C8337-1ED9-74AF-AD40-A709DCD93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0C185-4207-324D-8B72-1F8E97B5966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94297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5FA5C5-2105-A9E2-833E-CBC144215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835389-4455-8E35-9233-9EA1267111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1EB6789-A626-3B11-8BE9-87DB03399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F450807-11E9-661F-330F-15A237E43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81F1D-F10B-FD41-9227-68A497A63DE8}" type="datetimeFigureOut">
              <a:rPr lang="es-CO" smtClean="0"/>
              <a:t>9/10/2024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E7AF0C-48A4-6A16-C0E5-FDBCC4A91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CC5DA38-6081-E2D6-D90E-55D7ED6E3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0C185-4207-324D-8B72-1F8E97B5966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35652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BF6A9D-EC9F-9537-E577-B5330057F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91CA026-4504-92EF-C422-3A760BC1D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A30B5D3-BD97-F2AC-543B-CFF9027E98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5AC5825-C4C4-D2ED-FEE9-B2284FB311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F51BBB0-5670-8712-FA06-4F8C2A9D0D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323291D-4F4D-C494-7446-7CD0062DC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81F1D-F10B-FD41-9227-68A497A63DE8}" type="datetimeFigureOut">
              <a:rPr lang="es-CO" smtClean="0"/>
              <a:t>9/10/2024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3121C96-0276-E374-EA1E-4C5794C23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E424C11-0176-FD80-D853-884113EBF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0C185-4207-324D-8B72-1F8E97B5966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75409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EAC331-6A2B-23C2-8DCB-4EE9C2AE2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3C0DB82-7D38-48CB-0536-68A5DA7A4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81F1D-F10B-FD41-9227-68A497A63DE8}" type="datetimeFigureOut">
              <a:rPr lang="es-CO" smtClean="0"/>
              <a:t>9/10/2024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AC8940D-9241-BE73-E534-5D5CE6826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FF4183F-C05D-8B64-0C71-89CC124D2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0C185-4207-324D-8B72-1F8E97B5966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8463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0C83B9C-FDBC-EC3F-EF25-6FCBB8D35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81F1D-F10B-FD41-9227-68A497A63DE8}" type="datetimeFigureOut">
              <a:rPr lang="es-CO" smtClean="0"/>
              <a:t>9/10/2024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E271E82-A154-C9CC-FC90-717415EC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2B135B-C4ED-2120-C7E1-031DDE728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0C185-4207-324D-8B72-1F8E97B5966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14303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CD0811-B2A9-BB1C-FC7F-54CD46CD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E4A379-28E0-786D-8D9B-98463A4B2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5F4678F-D7D0-B35D-BE5D-98F5A2EFD5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679C8BC-0F81-C5C3-6CD5-87A6A3503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81F1D-F10B-FD41-9227-68A497A63DE8}" type="datetimeFigureOut">
              <a:rPr lang="es-CO" smtClean="0"/>
              <a:t>9/10/2024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A7157F3-A0DA-960B-35C3-D0D0CE9AA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2E6CC9B-C38B-69F8-E68B-3569F8B14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0C185-4207-324D-8B72-1F8E97B5966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08170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768026-E561-E5F0-DE14-7293A85A4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16BF891-4692-B028-EEDB-FEE19F2484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77661FD-A219-2FD6-5CC1-59D2BFD9C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A118B58-5B8E-0378-F9C9-B157BE924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81F1D-F10B-FD41-9227-68A497A63DE8}" type="datetimeFigureOut">
              <a:rPr lang="es-CO" smtClean="0"/>
              <a:t>9/10/2024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1E1A99-7BFD-FD4B-6749-49E7B7E95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B20F8C8-FAB1-AE00-C2D0-19952F791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0C185-4207-324D-8B72-1F8E97B5966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44071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07CFE04-A206-77E2-2087-306368BFF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BA9A2A7-366F-256E-6E70-5C31104A1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EA0C7A3-A0C7-FC72-EC23-79D26B9433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981F1D-F10B-FD41-9227-68A497A63DE8}" type="datetimeFigureOut">
              <a:rPr lang="es-CO" smtClean="0"/>
              <a:t>9/10/2024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0EA5237-7C53-548A-628F-D67E248968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801B3C-2015-CADC-A7FF-FC4AC552E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B0C185-4207-324D-8B72-1F8E97B5966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8948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3.emf"/><Relationship Id="rId7" Type="http://schemas.openxmlformats.org/officeDocument/2006/relationships/image" Target="../media/image26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3.emf"/><Relationship Id="rId7" Type="http://schemas.openxmlformats.org/officeDocument/2006/relationships/image" Target="../media/image26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3.emf"/><Relationship Id="rId7" Type="http://schemas.openxmlformats.org/officeDocument/2006/relationships/image" Target="../media/image26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3.emf"/><Relationship Id="rId7" Type="http://schemas.openxmlformats.org/officeDocument/2006/relationships/image" Target="../media/image26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3.emf"/><Relationship Id="rId7" Type="http://schemas.openxmlformats.org/officeDocument/2006/relationships/image" Target="../media/image26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9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3.emf"/><Relationship Id="rId7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23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3.emf"/><Relationship Id="rId7" Type="http://schemas.openxmlformats.org/officeDocument/2006/relationships/image" Target="../media/image26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725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18390E-637B-9F20-6EE4-84B8CCBF8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4EE9227-D853-866B-743F-9C2F9165A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513" y="275432"/>
            <a:ext cx="1407735" cy="52625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3ECE6B6-0126-D7F1-18B0-710841078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54" y="138906"/>
            <a:ext cx="4157733" cy="1325563"/>
          </a:xfrm>
        </p:spPr>
        <p:txBody>
          <a:bodyPr/>
          <a:lstStyle/>
          <a:p>
            <a:pPr algn="r"/>
            <a:r>
              <a:rPr lang="es-CO" b="1" dirty="0">
                <a:solidFill>
                  <a:srgbClr val="53206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Momento 1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4F3A679E-E3EF-A1D9-DB8F-98B0854DF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266" y="272658"/>
            <a:ext cx="874522" cy="806749"/>
          </a:xfrm>
          <a:prstGeom prst="rect">
            <a:avLst/>
          </a:prstGeom>
        </p:spPr>
      </p:pic>
      <p:sp>
        <p:nvSpPr>
          <p:cNvPr id="30" name="Abrir llave 29">
            <a:extLst>
              <a:ext uri="{FF2B5EF4-FFF2-40B4-BE49-F238E27FC236}">
                <a16:creationId xmlns:a16="http://schemas.microsoft.com/office/drawing/2014/main" id="{529697BF-911B-EEAF-4900-116AC59C823B}"/>
              </a:ext>
            </a:extLst>
          </p:cNvPr>
          <p:cNvSpPr/>
          <p:nvPr/>
        </p:nvSpPr>
        <p:spPr>
          <a:xfrm rot="5400000">
            <a:off x="5753401" y="-3874216"/>
            <a:ext cx="1139687" cy="10686981"/>
          </a:xfrm>
          <a:prstGeom prst="leftBrac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O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F7625790-8BD0-09FC-011C-4549D90E1C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1474" y="5936454"/>
            <a:ext cx="1019893" cy="921546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1A3A8907-BF2A-147B-DA73-9C7E58C86A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7049" y="5425944"/>
            <a:ext cx="1450221" cy="894817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48124395-B7BB-36BD-48E6-87EF5987BF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7077" y="5209055"/>
            <a:ext cx="833797" cy="1111706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0AC590C6-4212-721B-E4C8-1A1CCFD96D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3385" y="4996448"/>
            <a:ext cx="1234020" cy="1400779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B390FB36-3BD0-C114-48DD-46379E57EC4D}"/>
              </a:ext>
            </a:extLst>
          </p:cNvPr>
          <p:cNvSpPr/>
          <p:nvPr/>
        </p:nvSpPr>
        <p:spPr>
          <a:xfrm>
            <a:off x="5377077" y="1450689"/>
            <a:ext cx="7513984" cy="34778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Productos esperados:</a:t>
            </a:r>
            <a:endParaRPr lang="en-US" sz="4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O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Presentaciones creativas de los participantes.</a:t>
            </a: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O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Material didáctico sobre el programa.</a:t>
            </a: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O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Acuerdos de convivencia y expectativas de relación.</a:t>
            </a:r>
            <a:endParaRPr lang="en-US" sz="20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ángulo redondeado 13">
            <a:extLst>
              <a:ext uri="{FF2B5EF4-FFF2-40B4-BE49-F238E27FC236}">
                <a16:creationId xmlns:a16="http://schemas.microsoft.com/office/drawing/2014/main" id="{45A06C79-00C4-49C9-09BF-528C3F1E6034}"/>
              </a:ext>
            </a:extLst>
          </p:cNvPr>
          <p:cNvSpPr/>
          <p:nvPr/>
        </p:nvSpPr>
        <p:spPr>
          <a:xfrm>
            <a:off x="1806533" y="2556187"/>
            <a:ext cx="1494185" cy="927653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b="1" dirty="0">
                <a:solidFill>
                  <a:schemeClr val="tx1"/>
                </a:solidFill>
              </a:rPr>
              <a:t>Bienvenida</a:t>
            </a:r>
          </a:p>
        </p:txBody>
      </p:sp>
      <p:sp>
        <p:nvSpPr>
          <p:cNvPr id="21" name="CuadroTexto 30">
            <a:extLst>
              <a:ext uri="{FF2B5EF4-FFF2-40B4-BE49-F238E27FC236}">
                <a16:creationId xmlns:a16="http://schemas.microsoft.com/office/drawing/2014/main" id="{9EDF6D34-8B53-A1A3-240E-137613295A8E}"/>
              </a:ext>
            </a:extLst>
          </p:cNvPr>
          <p:cNvSpPr txBox="1"/>
          <p:nvPr/>
        </p:nvSpPr>
        <p:spPr>
          <a:xfrm>
            <a:off x="979755" y="4466234"/>
            <a:ext cx="1317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 b="1" dirty="0"/>
              <a:t>DURACIÓN:</a:t>
            </a:r>
            <a:endParaRPr lang="es-CO" sz="1600" b="1" dirty="0"/>
          </a:p>
        </p:txBody>
      </p:sp>
      <p:sp>
        <p:nvSpPr>
          <p:cNvPr id="25" name="CuadroTexto 29">
            <a:extLst>
              <a:ext uri="{FF2B5EF4-FFF2-40B4-BE49-F238E27FC236}">
                <a16:creationId xmlns:a16="http://schemas.microsoft.com/office/drawing/2014/main" id="{281A5A5E-A99C-9639-C6E3-B28B7245DA37}"/>
              </a:ext>
            </a:extLst>
          </p:cNvPr>
          <p:cNvSpPr txBox="1"/>
          <p:nvPr/>
        </p:nvSpPr>
        <p:spPr>
          <a:xfrm>
            <a:off x="2297284" y="4466234"/>
            <a:ext cx="1494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b="1" dirty="0"/>
              <a:t>2 semanas</a:t>
            </a:r>
          </a:p>
        </p:txBody>
      </p:sp>
      <p:sp>
        <p:nvSpPr>
          <p:cNvPr id="26" name="CuadroTexto 11">
            <a:extLst>
              <a:ext uri="{FF2B5EF4-FFF2-40B4-BE49-F238E27FC236}">
                <a16:creationId xmlns:a16="http://schemas.microsoft.com/office/drawing/2014/main" id="{F9D2DC20-EA48-694C-8262-62D27CA00080}"/>
              </a:ext>
            </a:extLst>
          </p:cNvPr>
          <p:cNvSpPr txBox="1"/>
          <p:nvPr/>
        </p:nvSpPr>
        <p:spPr>
          <a:xfrm>
            <a:off x="954124" y="2790873"/>
            <a:ext cx="1023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 b="1" dirty="0"/>
              <a:t>TEMA: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2173041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E2AA23-BE22-1FBD-A8C4-E0C0EB026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04BE34-9633-C37B-59BF-9B71D60D9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513" y="275432"/>
            <a:ext cx="1407735" cy="52625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D7CAF44-44C4-491D-D9A9-6D01D5DEC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54" y="99573"/>
            <a:ext cx="4157733" cy="1325563"/>
          </a:xfrm>
        </p:spPr>
        <p:txBody>
          <a:bodyPr/>
          <a:lstStyle/>
          <a:p>
            <a:pPr algn="r"/>
            <a:r>
              <a:rPr lang="es-CO" b="1" dirty="0">
                <a:solidFill>
                  <a:srgbClr val="53206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Momento 2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90CB6D4B-5DF6-290E-05A2-E19E9BB50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266" y="272658"/>
            <a:ext cx="874522" cy="806749"/>
          </a:xfrm>
          <a:prstGeom prst="rect">
            <a:avLst/>
          </a:prstGeom>
        </p:spPr>
      </p:pic>
      <p:sp>
        <p:nvSpPr>
          <p:cNvPr id="30" name="Abrir llave 29">
            <a:extLst>
              <a:ext uri="{FF2B5EF4-FFF2-40B4-BE49-F238E27FC236}">
                <a16:creationId xmlns:a16="http://schemas.microsoft.com/office/drawing/2014/main" id="{59094750-7834-80B4-86AF-3B01DE03E1CD}"/>
              </a:ext>
            </a:extLst>
          </p:cNvPr>
          <p:cNvSpPr/>
          <p:nvPr/>
        </p:nvSpPr>
        <p:spPr>
          <a:xfrm rot="5400000">
            <a:off x="5753401" y="-3874216"/>
            <a:ext cx="1139687" cy="10686981"/>
          </a:xfrm>
          <a:prstGeom prst="leftBrac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O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AC4F880A-0F5D-0AEC-F582-FD21B86291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1474" y="5936454"/>
            <a:ext cx="1019893" cy="921546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33E2B2C2-1F54-240E-A565-E4F2EC43C0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7049" y="5425944"/>
            <a:ext cx="1450221" cy="894817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7D310638-ACE1-4A1D-31F0-6F396C5B67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7077" y="5209055"/>
            <a:ext cx="833797" cy="1111706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0DF8AEFF-D52E-0EA2-48C7-9C142C1D0D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90681" y="4996448"/>
            <a:ext cx="1234020" cy="1400779"/>
          </a:xfrm>
          <a:prstGeom prst="rect">
            <a:avLst/>
          </a:prstGeom>
        </p:spPr>
      </p:pic>
      <p:sp>
        <p:nvSpPr>
          <p:cNvPr id="21" name="CuadroTexto 30">
            <a:extLst>
              <a:ext uri="{FF2B5EF4-FFF2-40B4-BE49-F238E27FC236}">
                <a16:creationId xmlns:a16="http://schemas.microsoft.com/office/drawing/2014/main" id="{065FA82D-D1C4-1511-54CD-A60C14F1B7F8}"/>
              </a:ext>
            </a:extLst>
          </p:cNvPr>
          <p:cNvSpPr txBox="1"/>
          <p:nvPr/>
        </p:nvSpPr>
        <p:spPr>
          <a:xfrm>
            <a:off x="979755" y="4466234"/>
            <a:ext cx="1317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 b="1" dirty="0"/>
              <a:t>DURACIÓN:</a:t>
            </a:r>
            <a:endParaRPr lang="es-CO" sz="1600" b="1" dirty="0"/>
          </a:p>
        </p:txBody>
      </p:sp>
      <p:sp>
        <p:nvSpPr>
          <p:cNvPr id="25" name="CuadroTexto 29">
            <a:extLst>
              <a:ext uri="{FF2B5EF4-FFF2-40B4-BE49-F238E27FC236}">
                <a16:creationId xmlns:a16="http://schemas.microsoft.com/office/drawing/2014/main" id="{88EB72A3-6651-6FA9-F9E8-446D62BCAB0D}"/>
              </a:ext>
            </a:extLst>
          </p:cNvPr>
          <p:cNvSpPr txBox="1"/>
          <p:nvPr/>
        </p:nvSpPr>
        <p:spPr>
          <a:xfrm>
            <a:off x="2297284" y="4466234"/>
            <a:ext cx="1494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b="1" dirty="0"/>
              <a:t>4 semanas</a:t>
            </a:r>
          </a:p>
        </p:txBody>
      </p:sp>
      <p:sp>
        <p:nvSpPr>
          <p:cNvPr id="26" name="CuadroTexto 11">
            <a:extLst>
              <a:ext uri="{FF2B5EF4-FFF2-40B4-BE49-F238E27FC236}">
                <a16:creationId xmlns:a16="http://schemas.microsoft.com/office/drawing/2014/main" id="{03781313-F81D-2C53-DE94-E51C66023E4F}"/>
              </a:ext>
            </a:extLst>
          </p:cNvPr>
          <p:cNvSpPr txBox="1"/>
          <p:nvPr/>
        </p:nvSpPr>
        <p:spPr>
          <a:xfrm>
            <a:off x="954124" y="2790873"/>
            <a:ext cx="1023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 b="1" dirty="0"/>
              <a:t>TEMA:</a:t>
            </a:r>
            <a:endParaRPr lang="es-CO" b="1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4229E70-A5B5-00CF-A45F-C14F35F4E133}"/>
              </a:ext>
            </a:extLst>
          </p:cNvPr>
          <p:cNvSpPr/>
          <p:nvPr/>
        </p:nvSpPr>
        <p:spPr>
          <a:xfrm>
            <a:off x="4537064" y="1584506"/>
            <a:ext cx="7129671" cy="34778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Productos esperados:</a:t>
            </a:r>
          </a:p>
          <a:p>
            <a:pPr marL="342900" lvl="0" indent="-342900" algn="just">
              <a:lnSpc>
                <a:spcPct val="20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Mapa comunitario.</a:t>
            </a:r>
          </a:p>
          <a:p>
            <a:pPr marL="342900" lvl="0" indent="-342900" algn="just">
              <a:lnSpc>
                <a:spcPct val="20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O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Informe de investigación sobre la comunidad.</a:t>
            </a: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O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Propuestas de acción para abordar necesidades identificadas.</a:t>
            </a:r>
            <a:endParaRPr lang="en-US" sz="20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ángulo redondeado 14">
            <a:extLst>
              <a:ext uri="{FF2B5EF4-FFF2-40B4-BE49-F238E27FC236}">
                <a16:creationId xmlns:a16="http://schemas.microsoft.com/office/drawing/2014/main" id="{26F5AF35-C58A-781B-7616-6230EB34C9D3}"/>
              </a:ext>
            </a:extLst>
          </p:cNvPr>
          <p:cNvSpPr/>
          <p:nvPr/>
        </p:nvSpPr>
        <p:spPr>
          <a:xfrm>
            <a:off x="1829533" y="2516719"/>
            <a:ext cx="1494185" cy="96740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b="1" dirty="0">
                <a:solidFill>
                  <a:schemeClr val="tx1"/>
                </a:solidFill>
              </a:rPr>
              <a:t>Mi comunidad</a:t>
            </a:r>
          </a:p>
        </p:txBody>
      </p:sp>
    </p:spTree>
    <p:extLst>
      <p:ext uri="{BB962C8B-B14F-4D97-AF65-F5344CB8AC3E}">
        <p14:creationId xmlns:p14="http://schemas.microsoft.com/office/powerpoint/2010/main" val="1022384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44A56B-03D3-51C1-3301-3E129F7FF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9423A4-09AA-1140-E707-E485A8458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513" y="275432"/>
            <a:ext cx="1407735" cy="52625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7EF1B4F-6F6F-1756-E6A1-844488F45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667" y="98778"/>
            <a:ext cx="4157733" cy="1325563"/>
          </a:xfrm>
        </p:spPr>
        <p:txBody>
          <a:bodyPr/>
          <a:lstStyle/>
          <a:p>
            <a:pPr algn="r"/>
            <a:r>
              <a:rPr lang="es-CO" b="1" dirty="0">
                <a:solidFill>
                  <a:srgbClr val="53206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Momento 3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136E7DB4-1B7F-1BB7-1E9E-0CBC0DDA1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266" y="272658"/>
            <a:ext cx="874522" cy="806749"/>
          </a:xfrm>
          <a:prstGeom prst="rect">
            <a:avLst/>
          </a:prstGeom>
        </p:spPr>
      </p:pic>
      <p:sp>
        <p:nvSpPr>
          <p:cNvPr id="30" name="Abrir llave 29">
            <a:extLst>
              <a:ext uri="{FF2B5EF4-FFF2-40B4-BE49-F238E27FC236}">
                <a16:creationId xmlns:a16="http://schemas.microsoft.com/office/drawing/2014/main" id="{ACDDEC70-A327-755E-B14E-B428967E0274}"/>
              </a:ext>
            </a:extLst>
          </p:cNvPr>
          <p:cNvSpPr/>
          <p:nvPr/>
        </p:nvSpPr>
        <p:spPr>
          <a:xfrm rot="5400000">
            <a:off x="5753401" y="-3874216"/>
            <a:ext cx="1139687" cy="10686981"/>
          </a:xfrm>
          <a:prstGeom prst="leftBrac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O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57D36E16-0B2F-1F53-A16B-6EA983B7B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1474" y="5936454"/>
            <a:ext cx="1019893" cy="921546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D3E95AFF-8E63-FAD3-BB49-D76B938DF3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7049" y="5425944"/>
            <a:ext cx="1450221" cy="894817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9A6E047D-2AD5-241C-88C9-6C3996EEAB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7077" y="5209055"/>
            <a:ext cx="833797" cy="1111706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C89BDBEB-BAD7-76FA-6F64-BE3EA8A580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90681" y="4996448"/>
            <a:ext cx="1234020" cy="1400779"/>
          </a:xfrm>
          <a:prstGeom prst="rect">
            <a:avLst/>
          </a:prstGeom>
        </p:spPr>
      </p:pic>
      <p:sp>
        <p:nvSpPr>
          <p:cNvPr id="21" name="CuadroTexto 30">
            <a:extLst>
              <a:ext uri="{FF2B5EF4-FFF2-40B4-BE49-F238E27FC236}">
                <a16:creationId xmlns:a16="http://schemas.microsoft.com/office/drawing/2014/main" id="{580C0D67-2D3B-01F6-7CCE-A3C25BC0A6CE}"/>
              </a:ext>
            </a:extLst>
          </p:cNvPr>
          <p:cNvSpPr txBox="1"/>
          <p:nvPr/>
        </p:nvSpPr>
        <p:spPr>
          <a:xfrm>
            <a:off x="979755" y="4466234"/>
            <a:ext cx="1317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 b="1" dirty="0"/>
              <a:t>DURACIÓN:</a:t>
            </a:r>
            <a:endParaRPr lang="es-CO" sz="1600" b="1" dirty="0"/>
          </a:p>
        </p:txBody>
      </p:sp>
      <p:sp>
        <p:nvSpPr>
          <p:cNvPr id="25" name="CuadroTexto 29">
            <a:extLst>
              <a:ext uri="{FF2B5EF4-FFF2-40B4-BE49-F238E27FC236}">
                <a16:creationId xmlns:a16="http://schemas.microsoft.com/office/drawing/2014/main" id="{7A285B83-0C81-90B4-6122-C191175700B4}"/>
              </a:ext>
            </a:extLst>
          </p:cNvPr>
          <p:cNvSpPr txBox="1"/>
          <p:nvPr/>
        </p:nvSpPr>
        <p:spPr>
          <a:xfrm>
            <a:off x="2297284" y="4466234"/>
            <a:ext cx="1494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b="1" dirty="0"/>
              <a:t>4 semanas</a:t>
            </a:r>
          </a:p>
        </p:txBody>
      </p:sp>
      <p:sp>
        <p:nvSpPr>
          <p:cNvPr id="26" name="CuadroTexto 11">
            <a:extLst>
              <a:ext uri="{FF2B5EF4-FFF2-40B4-BE49-F238E27FC236}">
                <a16:creationId xmlns:a16="http://schemas.microsoft.com/office/drawing/2014/main" id="{5F83D8D5-8E99-40D4-E9EC-D8E88D479F39}"/>
              </a:ext>
            </a:extLst>
          </p:cNvPr>
          <p:cNvSpPr txBox="1"/>
          <p:nvPr/>
        </p:nvSpPr>
        <p:spPr>
          <a:xfrm>
            <a:off x="954124" y="2790873"/>
            <a:ext cx="1023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 b="1" dirty="0"/>
              <a:t>TEMA:</a:t>
            </a:r>
            <a:endParaRPr lang="es-CO" b="1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6483ECB-F0FC-37E1-A380-706222446501}"/>
              </a:ext>
            </a:extLst>
          </p:cNvPr>
          <p:cNvSpPr/>
          <p:nvPr/>
        </p:nvSpPr>
        <p:spPr>
          <a:xfrm>
            <a:off x="4734366" y="1372026"/>
            <a:ext cx="6689706" cy="411394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Productos esperados:</a:t>
            </a:r>
            <a:endParaRPr lang="en-US" sz="4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O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Registro de experiencias y aprendizajes en relación con las actividades realizadas.</a:t>
            </a: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O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Evaluaciones individuales y grupales sobre el desarrollo de habilidades sociales</a:t>
            </a:r>
            <a:endParaRPr lang="en-US" sz="20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redondeado 15">
            <a:extLst>
              <a:ext uri="{FF2B5EF4-FFF2-40B4-BE49-F238E27FC236}">
                <a16:creationId xmlns:a16="http://schemas.microsoft.com/office/drawing/2014/main" id="{352273A0-BC62-306B-8B1C-C0EE3ACFA883}"/>
              </a:ext>
            </a:extLst>
          </p:cNvPr>
          <p:cNvSpPr/>
          <p:nvPr/>
        </p:nvSpPr>
        <p:spPr>
          <a:xfrm>
            <a:off x="1994752" y="2637899"/>
            <a:ext cx="2095985" cy="99391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b="1" dirty="0">
                <a:solidFill>
                  <a:schemeClr val="tx1"/>
                </a:solidFill>
              </a:rPr>
              <a:t>Mis relaciones interpersonales y sociales</a:t>
            </a:r>
          </a:p>
        </p:txBody>
      </p:sp>
    </p:spTree>
    <p:extLst>
      <p:ext uri="{BB962C8B-B14F-4D97-AF65-F5344CB8AC3E}">
        <p14:creationId xmlns:p14="http://schemas.microsoft.com/office/powerpoint/2010/main" val="29118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314FD3-A4B9-97C3-A281-1721F3BCD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489C08C-7A57-0C8A-512F-139C98273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513" y="275432"/>
            <a:ext cx="1407735" cy="52625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229C42F-82A9-1E4F-6FAF-EB2CC2EB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667" y="98778"/>
            <a:ext cx="4157733" cy="1325563"/>
          </a:xfrm>
        </p:spPr>
        <p:txBody>
          <a:bodyPr/>
          <a:lstStyle/>
          <a:p>
            <a:pPr algn="r"/>
            <a:r>
              <a:rPr lang="es-CO" b="1" dirty="0">
                <a:solidFill>
                  <a:srgbClr val="53206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Momento 4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1CE35EC5-747B-E4A3-FDA7-0EFE6C9DC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266" y="272658"/>
            <a:ext cx="874522" cy="806749"/>
          </a:xfrm>
          <a:prstGeom prst="rect">
            <a:avLst/>
          </a:prstGeom>
        </p:spPr>
      </p:pic>
      <p:sp>
        <p:nvSpPr>
          <p:cNvPr id="30" name="Abrir llave 29">
            <a:extLst>
              <a:ext uri="{FF2B5EF4-FFF2-40B4-BE49-F238E27FC236}">
                <a16:creationId xmlns:a16="http://schemas.microsoft.com/office/drawing/2014/main" id="{D026DA53-06F7-C7A6-8E4D-ACD0C6EF4B17}"/>
              </a:ext>
            </a:extLst>
          </p:cNvPr>
          <p:cNvSpPr/>
          <p:nvPr/>
        </p:nvSpPr>
        <p:spPr>
          <a:xfrm rot="5400000">
            <a:off x="5753401" y="-3874216"/>
            <a:ext cx="1139687" cy="10686981"/>
          </a:xfrm>
          <a:prstGeom prst="leftBrac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O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9199CC37-9702-0FD4-3978-769B306555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1474" y="5936454"/>
            <a:ext cx="1019893" cy="921546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F64D0286-33BF-11F2-E577-DD06C1863D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7049" y="5425944"/>
            <a:ext cx="1450221" cy="894817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641D63AF-8704-9DEC-2B47-2E36D84E6D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7077" y="5209055"/>
            <a:ext cx="833797" cy="1111706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F061048A-B2A3-6E52-0D07-2922165024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0067" y="5199961"/>
            <a:ext cx="1234020" cy="1400779"/>
          </a:xfrm>
          <a:prstGeom prst="rect">
            <a:avLst/>
          </a:prstGeom>
        </p:spPr>
      </p:pic>
      <p:sp>
        <p:nvSpPr>
          <p:cNvPr id="21" name="CuadroTexto 30">
            <a:extLst>
              <a:ext uri="{FF2B5EF4-FFF2-40B4-BE49-F238E27FC236}">
                <a16:creationId xmlns:a16="http://schemas.microsoft.com/office/drawing/2014/main" id="{64FF79D9-C401-F6CA-DCB9-5533BE535524}"/>
              </a:ext>
            </a:extLst>
          </p:cNvPr>
          <p:cNvSpPr txBox="1"/>
          <p:nvPr/>
        </p:nvSpPr>
        <p:spPr>
          <a:xfrm>
            <a:off x="979755" y="4466234"/>
            <a:ext cx="1317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 b="1" dirty="0"/>
              <a:t>DURACIÓN:</a:t>
            </a:r>
            <a:endParaRPr lang="es-CO" sz="1600" b="1" dirty="0"/>
          </a:p>
        </p:txBody>
      </p:sp>
      <p:sp>
        <p:nvSpPr>
          <p:cNvPr id="25" name="CuadroTexto 29">
            <a:extLst>
              <a:ext uri="{FF2B5EF4-FFF2-40B4-BE49-F238E27FC236}">
                <a16:creationId xmlns:a16="http://schemas.microsoft.com/office/drawing/2014/main" id="{789A5049-9F08-81D2-283F-6B57106E4EFC}"/>
              </a:ext>
            </a:extLst>
          </p:cNvPr>
          <p:cNvSpPr txBox="1"/>
          <p:nvPr/>
        </p:nvSpPr>
        <p:spPr>
          <a:xfrm>
            <a:off x="2297284" y="4466234"/>
            <a:ext cx="1494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b="1" dirty="0"/>
              <a:t>4 semanas</a:t>
            </a:r>
          </a:p>
        </p:txBody>
      </p:sp>
      <p:sp>
        <p:nvSpPr>
          <p:cNvPr id="26" name="CuadroTexto 11">
            <a:extLst>
              <a:ext uri="{FF2B5EF4-FFF2-40B4-BE49-F238E27FC236}">
                <a16:creationId xmlns:a16="http://schemas.microsoft.com/office/drawing/2014/main" id="{BD8B43C5-686F-B8CB-9E1A-51FE4FE46DE7}"/>
              </a:ext>
            </a:extLst>
          </p:cNvPr>
          <p:cNvSpPr txBox="1"/>
          <p:nvPr/>
        </p:nvSpPr>
        <p:spPr>
          <a:xfrm>
            <a:off x="954124" y="2790873"/>
            <a:ext cx="1023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 b="1" dirty="0"/>
              <a:t>TEMA:</a:t>
            </a:r>
            <a:endParaRPr lang="es-CO" b="1" dirty="0"/>
          </a:p>
        </p:txBody>
      </p:sp>
      <p:sp>
        <p:nvSpPr>
          <p:cNvPr id="3" name="Rectángulo redondeado 16">
            <a:extLst>
              <a:ext uri="{FF2B5EF4-FFF2-40B4-BE49-F238E27FC236}">
                <a16:creationId xmlns:a16="http://schemas.microsoft.com/office/drawing/2014/main" id="{3C0311BD-FF92-CDBB-E9B2-D2A19FA3A73B}"/>
              </a:ext>
            </a:extLst>
          </p:cNvPr>
          <p:cNvSpPr/>
          <p:nvPr/>
        </p:nvSpPr>
        <p:spPr>
          <a:xfrm>
            <a:off x="1891152" y="2448272"/>
            <a:ext cx="1812236" cy="92765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b="1" dirty="0">
                <a:solidFill>
                  <a:schemeClr val="tx1"/>
                </a:solidFill>
              </a:rPr>
              <a:t>Mi historia personal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80C859C-57DC-2097-872F-5777B00AFF99}"/>
              </a:ext>
            </a:extLst>
          </p:cNvPr>
          <p:cNvSpPr/>
          <p:nvPr/>
        </p:nvSpPr>
        <p:spPr>
          <a:xfrm>
            <a:off x="4245957" y="1216804"/>
            <a:ext cx="6096000" cy="4093428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Productos esperados:</a:t>
            </a:r>
          </a:p>
          <a:p>
            <a:pPr marL="342900" lvl="0" indent="-342900" algn="just">
              <a:lnSpc>
                <a:spcPct val="20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O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Narrativas personales escritas, visuales o artísticas.</a:t>
            </a: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O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Entrevistas reflexivas y análisis de aprendizajes.</a:t>
            </a: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O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Síntesis personal que integre los eventos importantes y reflexiones sobre la propia vida</a:t>
            </a:r>
            <a:r>
              <a:rPr lang="es-CO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10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AD52CE-7C22-F212-3818-9A9D1839A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3C467AD-DEFB-E6DB-DDF9-100F92341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513" y="275432"/>
            <a:ext cx="1407735" cy="52625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948A18C-21F0-87ED-7EEB-74BDA4146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667" y="98778"/>
            <a:ext cx="4157733" cy="1325563"/>
          </a:xfrm>
        </p:spPr>
        <p:txBody>
          <a:bodyPr/>
          <a:lstStyle/>
          <a:p>
            <a:pPr algn="r"/>
            <a:r>
              <a:rPr lang="es-CO" b="1" dirty="0">
                <a:solidFill>
                  <a:srgbClr val="53206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Momento 5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F240935D-4EAF-4B7B-C7E0-90B8D70AD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266" y="272658"/>
            <a:ext cx="874522" cy="806749"/>
          </a:xfrm>
          <a:prstGeom prst="rect">
            <a:avLst/>
          </a:prstGeom>
        </p:spPr>
      </p:pic>
      <p:sp>
        <p:nvSpPr>
          <p:cNvPr id="30" name="Abrir llave 29">
            <a:extLst>
              <a:ext uri="{FF2B5EF4-FFF2-40B4-BE49-F238E27FC236}">
                <a16:creationId xmlns:a16="http://schemas.microsoft.com/office/drawing/2014/main" id="{9B1AB6B0-55F6-3E81-64C4-8341F3D6F463}"/>
              </a:ext>
            </a:extLst>
          </p:cNvPr>
          <p:cNvSpPr/>
          <p:nvPr/>
        </p:nvSpPr>
        <p:spPr>
          <a:xfrm rot="5400000">
            <a:off x="5753401" y="-3874216"/>
            <a:ext cx="1139687" cy="10686981"/>
          </a:xfrm>
          <a:prstGeom prst="leftBrac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O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DD7A3BEE-7D7E-E3D3-EF9F-A630C84B3E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1474" y="5936454"/>
            <a:ext cx="1019893" cy="921546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2928B3B4-547B-F5BB-C0AB-4759F82EDB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7049" y="5425944"/>
            <a:ext cx="1450221" cy="894817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917CAB84-273A-4888-1317-388C8F2007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7077" y="5209055"/>
            <a:ext cx="833797" cy="1111706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199D3AF2-B79F-10E0-94FF-CC8A47A28E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0067" y="5199961"/>
            <a:ext cx="1234020" cy="1400779"/>
          </a:xfrm>
          <a:prstGeom prst="rect">
            <a:avLst/>
          </a:prstGeom>
        </p:spPr>
      </p:pic>
      <p:sp>
        <p:nvSpPr>
          <p:cNvPr id="21" name="CuadroTexto 30">
            <a:extLst>
              <a:ext uri="{FF2B5EF4-FFF2-40B4-BE49-F238E27FC236}">
                <a16:creationId xmlns:a16="http://schemas.microsoft.com/office/drawing/2014/main" id="{E33B9223-FF28-3586-ED2D-8FDE86CD9420}"/>
              </a:ext>
            </a:extLst>
          </p:cNvPr>
          <p:cNvSpPr txBox="1"/>
          <p:nvPr/>
        </p:nvSpPr>
        <p:spPr>
          <a:xfrm>
            <a:off x="979755" y="4466234"/>
            <a:ext cx="1317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 b="1" dirty="0"/>
              <a:t>DURACIÓN:</a:t>
            </a:r>
            <a:endParaRPr lang="es-CO" sz="1600" b="1" dirty="0"/>
          </a:p>
        </p:txBody>
      </p:sp>
      <p:sp>
        <p:nvSpPr>
          <p:cNvPr id="25" name="CuadroTexto 29">
            <a:extLst>
              <a:ext uri="{FF2B5EF4-FFF2-40B4-BE49-F238E27FC236}">
                <a16:creationId xmlns:a16="http://schemas.microsoft.com/office/drawing/2014/main" id="{42296221-91B2-ED96-0A51-0A128E790678}"/>
              </a:ext>
            </a:extLst>
          </p:cNvPr>
          <p:cNvSpPr txBox="1"/>
          <p:nvPr/>
        </p:nvSpPr>
        <p:spPr>
          <a:xfrm>
            <a:off x="2297284" y="4466234"/>
            <a:ext cx="1494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b="1" dirty="0"/>
              <a:t>2 semanas</a:t>
            </a:r>
          </a:p>
        </p:txBody>
      </p:sp>
      <p:sp>
        <p:nvSpPr>
          <p:cNvPr id="26" name="CuadroTexto 11">
            <a:extLst>
              <a:ext uri="{FF2B5EF4-FFF2-40B4-BE49-F238E27FC236}">
                <a16:creationId xmlns:a16="http://schemas.microsoft.com/office/drawing/2014/main" id="{73603903-5E5E-AF59-0334-E576CB56624E}"/>
              </a:ext>
            </a:extLst>
          </p:cNvPr>
          <p:cNvSpPr txBox="1"/>
          <p:nvPr/>
        </p:nvSpPr>
        <p:spPr>
          <a:xfrm>
            <a:off x="954124" y="2790873"/>
            <a:ext cx="1023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 b="1" dirty="0"/>
              <a:t>TEMA:</a:t>
            </a:r>
            <a:endParaRPr lang="es-CO" b="1" dirty="0"/>
          </a:p>
        </p:txBody>
      </p:sp>
      <p:sp>
        <p:nvSpPr>
          <p:cNvPr id="5" name="Rectángulo redondeado 17">
            <a:extLst>
              <a:ext uri="{FF2B5EF4-FFF2-40B4-BE49-F238E27FC236}">
                <a16:creationId xmlns:a16="http://schemas.microsoft.com/office/drawing/2014/main" id="{6C5177DC-F5D2-0138-CCFD-0F76C77EB2ED}"/>
              </a:ext>
            </a:extLst>
          </p:cNvPr>
          <p:cNvSpPr/>
          <p:nvPr/>
        </p:nvSpPr>
        <p:spPr>
          <a:xfrm>
            <a:off x="1819381" y="2629496"/>
            <a:ext cx="1586950" cy="927653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b="1" dirty="0">
                <a:solidFill>
                  <a:schemeClr val="tx1"/>
                </a:solidFill>
              </a:rPr>
              <a:t>Presentación del P.P.C y el P.E.I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072A78A-2148-0BBD-4B04-2B9D1A5FBCA3}"/>
              </a:ext>
            </a:extLst>
          </p:cNvPr>
          <p:cNvSpPr/>
          <p:nvPr/>
        </p:nvSpPr>
        <p:spPr>
          <a:xfrm>
            <a:off x="3963306" y="1449919"/>
            <a:ext cx="7248939" cy="403187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Productos esperados:</a:t>
            </a:r>
          </a:p>
          <a:p>
            <a:pPr marL="342900" lvl="0" indent="-342900">
              <a:lnSpc>
                <a:spcPct val="20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Presentaciones individuales del PEI.</a:t>
            </a:r>
            <a:endParaRPr lang="en-US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Exposición colectiva del PPC.</a:t>
            </a:r>
          </a:p>
          <a:p>
            <a:pPr marL="342900" lvl="0" indent="-342900">
              <a:lnSpc>
                <a:spcPct val="20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O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Acuerdos y compromisos para la implementación del PEI y el PPC.</a:t>
            </a:r>
            <a:endParaRPr lang="en-US" sz="20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346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7EE54746-EBF4-2EC5-F101-A2BE14122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5440" y="2854191"/>
            <a:ext cx="4351885" cy="1149618"/>
          </a:xfrm>
        </p:spPr>
        <p:txBody>
          <a:bodyPr>
            <a:normAutofit/>
          </a:bodyPr>
          <a:lstStyle/>
          <a:p>
            <a:r>
              <a:rPr lang="es-CO"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LINEAS ESTRATEGICAS DE  LOS PROYECTOS PEDAGOGICOS COMUNITARIOS</a:t>
            </a:r>
            <a:endParaRPr lang="es-CO" sz="1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0D8B859-9C38-5BC5-8A0E-60508FA7C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745" y="5161537"/>
            <a:ext cx="959918" cy="86088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BE283FB-0D83-3E1E-CAFF-361F8BF80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2140" y="121525"/>
            <a:ext cx="1019893" cy="921546"/>
          </a:xfrm>
          <a:prstGeom prst="rect">
            <a:avLst/>
          </a:prstGeom>
        </p:spPr>
      </p:pic>
      <p:graphicFrame>
        <p:nvGraphicFramePr>
          <p:cNvPr id="11" name="Título 1">
            <a:extLst>
              <a:ext uri="{FF2B5EF4-FFF2-40B4-BE49-F238E27FC236}">
                <a16:creationId xmlns:a16="http://schemas.microsoft.com/office/drawing/2014/main" id="{5E59FA7C-9517-5678-8CA7-F74EB90612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4900469"/>
              </p:ext>
            </p:extLst>
          </p:nvPr>
        </p:nvGraphicFramePr>
        <p:xfrm>
          <a:off x="6096000" y="2132295"/>
          <a:ext cx="6157912" cy="4323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179034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029826B-8881-938F-D886-693BE34C7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513" y="275432"/>
            <a:ext cx="1407735" cy="526256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C3D2BBA9-0CB1-AE25-1F76-8340B84BA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527" y="286187"/>
            <a:ext cx="7760264" cy="1325563"/>
          </a:xfrm>
        </p:spPr>
        <p:txBody>
          <a:bodyPr/>
          <a:lstStyle/>
          <a:p>
            <a:pPr algn="r"/>
            <a:r>
              <a:rPr lang="es-CO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Rutas Componente educativo</a:t>
            </a:r>
          </a:p>
        </p:txBody>
      </p:sp>
      <p:sp>
        <p:nvSpPr>
          <p:cNvPr id="25" name="CuadroTexto 15">
            <a:extLst>
              <a:ext uri="{FF2B5EF4-FFF2-40B4-BE49-F238E27FC236}">
                <a16:creationId xmlns:a16="http://schemas.microsoft.com/office/drawing/2014/main" id="{227BFEF7-09C4-634A-4C51-7056E461BD26}"/>
              </a:ext>
            </a:extLst>
          </p:cNvPr>
          <p:cNvSpPr txBox="1"/>
          <p:nvPr/>
        </p:nvSpPr>
        <p:spPr>
          <a:xfrm>
            <a:off x="2943361" y="2916805"/>
            <a:ext cx="2156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40%</a:t>
            </a:r>
            <a:endParaRPr lang="fr-FR" sz="54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CuadroTexto 15">
            <a:extLst>
              <a:ext uri="{FF2B5EF4-FFF2-40B4-BE49-F238E27FC236}">
                <a16:creationId xmlns:a16="http://schemas.microsoft.com/office/drawing/2014/main" id="{9B339C86-3BC4-8E57-7686-641C5E08D6EB}"/>
              </a:ext>
            </a:extLst>
          </p:cNvPr>
          <p:cNvSpPr txBox="1"/>
          <p:nvPr/>
        </p:nvSpPr>
        <p:spPr>
          <a:xfrm>
            <a:off x="6582854" y="2916805"/>
            <a:ext cx="2156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40%</a:t>
            </a:r>
            <a:endParaRPr lang="fr-FR" sz="5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244A200-5425-3A51-D050-A177BC034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25" y="1611750"/>
            <a:ext cx="11709750" cy="3703385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13D5DA9-90B2-5FC2-719F-E8CF4B8FA0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3669" y="5387371"/>
            <a:ext cx="1019893" cy="92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35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78C209-2E6B-3BAE-59D1-A63491A49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A0CAA31-63EA-D312-DFD4-6D0D6E241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513" y="275432"/>
            <a:ext cx="1407735" cy="526256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EA040ECC-3ED8-AD91-F8B9-40A0FF9E1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527" y="286187"/>
            <a:ext cx="7760264" cy="1325563"/>
          </a:xfrm>
        </p:spPr>
        <p:txBody>
          <a:bodyPr/>
          <a:lstStyle/>
          <a:p>
            <a:pPr algn="r"/>
            <a:r>
              <a:rPr lang="es-CO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Colores principales</a:t>
            </a:r>
          </a:p>
        </p:txBody>
      </p:sp>
      <p:sp>
        <p:nvSpPr>
          <p:cNvPr id="25" name="CuadroTexto 15">
            <a:extLst>
              <a:ext uri="{FF2B5EF4-FFF2-40B4-BE49-F238E27FC236}">
                <a16:creationId xmlns:a16="http://schemas.microsoft.com/office/drawing/2014/main" id="{E64C099D-8AB0-11E2-110F-D0E460211F94}"/>
              </a:ext>
            </a:extLst>
          </p:cNvPr>
          <p:cNvSpPr txBox="1"/>
          <p:nvPr/>
        </p:nvSpPr>
        <p:spPr>
          <a:xfrm>
            <a:off x="2943361" y="2916805"/>
            <a:ext cx="2156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40%</a:t>
            </a:r>
            <a:endParaRPr lang="fr-FR" sz="54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CuadroTexto 15">
            <a:extLst>
              <a:ext uri="{FF2B5EF4-FFF2-40B4-BE49-F238E27FC236}">
                <a16:creationId xmlns:a16="http://schemas.microsoft.com/office/drawing/2014/main" id="{0B7EA9FF-C25A-BD5E-4141-2D9440576CAB}"/>
              </a:ext>
            </a:extLst>
          </p:cNvPr>
          <p:cNvSpPr txBox="1"/>
          <p:nvPr/>
        </p:nvSpPr>
        <p:spPr>
          <a:xfrm>
            <a:off x="6582854" y="2916805"/>
            <a:ext cx="2156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40%</a:t>
            </a:r>
            <a:endParaRPr lang="fr-FR" sz="5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72C2229-7C3D-2D1E-B40F-5B701D5DE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198" y="1830323"/>
            <a:ext cx="11541050" cy="4342407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1887024-F100-B4C0-2CCB-0AD6CF4BCF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301" y="394460"/>
            <a:ext cx="1019893" cy="92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31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79CB867-79CF-4220-EF75-CCAF2C02A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6454"/>
            <a:ext cx="1019893" cy="92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12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01E613E-B94B-DE56-D9A6-D5C9C0CDF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513" y="275432"/>
            <a:ext cx="1407735" cy="526256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C2C6879B-F417-3BC9-140C-804680B10A92}"/>
              </a:ext>
            </a:extLst>
          </p:cNvPr>
          <p:cNvSpPr txBox="1">
            <a:spLocks/>
          </p:cNvSpPr>
          <p:nvPr/>
        </p:nvSpPr>
        <p:spPr>
          <a:xfrm>
            <a:off x="6371848" y="2434006"/>
            <a:ext cx="5486400" cy="1478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800" b="1" dirty="0">
                <a:solidFill>
                  <a:srgbClr val="53206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COMPONENTE EDUCATIVO PROGRAMA NACIONAL JÓVENES EN PAZ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7FD4CC0-604E-ED64-B190-A1D640A6C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8355" y="5835241"/>
            <a:ext cx="1019893" cy="92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43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1917982-65C0-C4BD-F44A-02337990B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782" y="1056310"/>
            <a:ext cx="3434291" cy="1325563"/>
          </a:xfrm>
        </p:spPr>
        <p:txBody>
          <a:bodyPr/>
          <a:lstStyle/>
          <a:p>
            <a:pPr algn="r"/>
            <a:r>
              <a:rPr lang="es-CO" b="1" dirty="0">
                <a:solidFill>
                  <a:srgbClr val="53206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OBJETIVO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EFA8F64C-AD2F-BF43-BC95-971975FC40A6}"/>
              </a:ext>
            </a:extLst>
          </p:cNvPr>
          <p:cNvSpPr txBox="1">
            <a:spLocks/>
          </p:cNvSpPr>
          <p:nvPr/>
        </p:nvSpPr>
        <p:spPr>
          <a:xfrm>
            <a:off x="4891345" y="2381873"/>
            <a:ext cx="6339321" cy="3419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0000"/>
              </a:lnSpc>
            </a:pPr>
            <a:r>
              <a:rPr lang="es-CO" sz="1400" b="1" dirty="0">
                <a:solidFill>
                  <a:srgbClr val="53206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ESTABLECER LOS ASPECTOS TÉCNICOS Y OPERATIVOS PARA IMPLEMENTAR EL COMPONENTE EDUCATIVO DEL PROGRAMA NACIONAL JÓVENES EN PAZ, LIDERADO POR EL MINISTERIO DE EDUCACIÓN NACIONAL Y EN ARTICULACIÓN CON OTRAS ENTIDADES DEL GOBIERNO. ESTE COMPONENTE GARANTIZARÁ EL ACCESO A LA OFERTA EDUCATIVA FORMAL O COMPLEMENTARIA QUE CONTRIBUYAN A LA GENERACIÓN DE OPORTUNIDADES Y EL IMPULSO DE PLANES DE VIDA, QUE PERMITA QUE LAS Y LOS JÓVENES SE PREPAREN PARA SU CAMINO DE VIDA PRODUCTIVA, REDEFINAN SU RELACIÓN CON EL ENTORNO SOCIAL, ECONÓMICO, CULTURAL Y POLÍTICO INMEDIATO, SU FAMILIA, SU TERRITORIO Y CONSIGO MISMO/AS.</a:t>
            </a:r>
          </a:p>
          <a:p>
            <a:r>
              <a:rPr lang="es-CO" sz="1400" dirty="0">
                <a:solidFill>
                  <a:srgbClr val="FF33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9DC67AA-1A51-38B7-6741-2764FF4F5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982" y="1210319"/>
            <a:ext cx="874522" cy="80674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15D72BA-6D55-7582-DA43-93CDAA4FF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0493" y="2381873"/>
            <a:ext cx="5609971" cy="445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41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1917982-65C0-C4BD-F44A-02337990B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796" y="950911"/>
            <a:ext cx="4509604" cy="1325563"/>
          </a:xfrm>
        </p:spPr>
        <p:txBody>
          <a:bodyPr>
            <a:normAutofit/>
          </a:bodyPr>
          <a:lstStyle/>
          <a:p>
            <a:pPr algn="r"/>
            <a:r>
              <a:rPr lang="es-ES" b="1" dirty="0">
                <a:solidFill>
                  <a:srgbClr val="53206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¿Cuál es su metodología?</a:t>
            </a:r>
            <a:endParaRPr lang="es-CO" b="1" dirty="0">
              <a:solidFill>
                <a:srgbClr val="53206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9DC67AA-1A51-38B7-6741-2764FF4F5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982" y="1210319"/>
            <a:ext cx="874522" cy="806749"/>
          </a:xfrm>
          <a:prstGeom prst="rect">
            <a:avLst/>
          </a:prstGeom>
        </p:spPr>
      </p:pic>
      <p:grpSp>
        <p:nvGrpSpPr>
          <p:cNvPr id="2" name="Google Shape;154;p17">
            <a:extLst>
              <a:ext uri="{FF2B5EF4-FFF2-40B4-BE49-F238E27FC236}">
                <a16:creationId xmlns:a16="http://schemas.microsoft.com/office/drawing/2014/main" id="{01414C8E-A580-84A4-DBF7-4C9E32B7BA4E}"/>
              </a:ext>
            </a:extLst>
          </p:cNvPr>
          <p:cNvGrpSpPr/>
          <p:nvPr/>
        </p:nvGrpSpPr>
        <p:grpSpPr>
          <a:xfrm>
            <a:off x="5963465" y="2528528"/>
            <a:ext cx="2605800" cy="2606700"/>
            <a:chOff x="3269150" y="1529586"/>
            <a:chExt cx="2605800" cy="2606700"/>
          </a:xfrm>
        </p:grpSpPr>
        <p:sp>
          <p:nvSpPr>
            <p:cNvPr id="6" name="Google Shape;155;p17">
              <a:extLst>
                <a:ext uri="{FF2B5EF4-FFF2-40B4-BE49-F238E27FC236}">
                  <a16:creationId xmlns:a16="http://schemas.microsoft.com/office/drawing/2014/main" id="{1083CFF0-161A-B22C-CE21-221ADBB327DE}"/>
                </a:ext>
              </a:extLst>
            </p:cNvPr>
            <p:cNvSpPr/>
            <p:nvPr/>
          </p:nvSpPr>
          <p:spPr>
            <a:xfrm>
              <a:off x="3269150" y="1529586"/>
              <a:ext cx="2605800" cy="2606700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6;p17">
              <a:extLst>
                <a:ext uri="{FF2B5EF4-FFF2-40B4-BE49-F238E27FC236}">
                  <a16:creationId xmlns:a16="http://schemas.microsoft.com/office/drawing/2014/main" id="{37CEFBF9-F00C-AAB3-1495-F990305EA040}"/>
                </a:ext>
              </a:extLst>
            </p:cNvPr>
            <p:cNvSpPr/>
            <p:nvPr/>
          </p:nvSpPr>
          <p:spPr>
            <a:xfrm>
              <a:off x="3734500" y="1995080"/>
              <a:ext cx="1675200" cy="1675500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" name="Google Shape;159;p17">
            <a:extLst>
              <a:ext uri="{FF2B5EF4-FFF2-40B4-BE49-F238E27FC236}">
                <a16:creationId xmlns:a16="http://schemas.microsoft.com/office/drawing/2014/main" id="{FEE50D82-ED43-13DC-3C4C-5FF7BC0FD530}"/>
              </a:ext>
            </a:extLst>
          </p:cNvPr>
          <p:cNvGrpSpPr/>
          <p:nvPr/>
        </p:nvGrpSpPr>
        <p:grpSpPr>
          <a:xfrm>
            <a:off x="3199648" y="3426697"/>
            <a:ext cx="3037180" cy="936755"/>
            <a:chOff x="697320" y="1705361"/>
            <a:chExt cx="3037180" cy="936755"/>
          </a:xfrm>
        </p:grpSpPr>
        <p:sp>
          <p:nvSpPr>
            <p:cNvPr id="11" name="Google Shape;160;p17">
              <a:extLst>
                <a:ext uri="{FF2B5EF4-FFF2-40B4-BE49-F238E27FC236}">
                  <a16:creationId xmlns:a16="http://schemas.microsoft.com/office/drawing/2014/main" id="{F02F49EE-C6D9-E645-7D17-5A4BE75F84FE}"/>
                </a:ext>
              </a:extLst>
            </p:cNvPr>
            <p:cNvSpPr/>
            <p:nvPr/>
          </p:nvSpPr>
          <p:spPr>
            <a:xfrm>
              <a:off x="3199600" y="1745975"/>
              <a:ext cx="534900" cy="534900"/>
            </a:xfrm>
            <a:prstGeom prst="ellipse">
              <a:avLst/>
            </a:prstGeom>
            <a:solidFill>
              <a:srgbClr val="FF3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Google Shape;161;p17">
              <a:extLst>
                <a:ext uri="{FF2B5EF4-FFF2-40B4-BE49-F238E27FC236}">
                  <a16:creationId xmlns:a16="http://schemas.microsoft.com/office/drawing/2014/main" id="{CDB2F676-C232-578E-2C74-C0DEC185D51F}"/>
                </a:ext>
              </a:extLst>
            </p:cNvPr>
            <p:cNvCxnSpPr>
              <a:stCxn id="11" idx="2"/>
            </p:cNvCxnSpPr>
            <p:nvPr/>
          </p:nvCxnSpPr>
          <p:spPr>
            <a:xfrm rot="10800000">
              <a:off x="2709700" y="2013425"/>
              <a:ext cx="489900" cy="0"/>
            </a:xfrm>
            <a:prstGeom prst="straightConnector1">
              <a:avLst/>
            </a:prstGeom>
            <a:noFill/>
            <a:ln w="9525" cap="flat" cmpd="sng">
              <a:solidFill>
                <a:srgbClr val="FF3366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14" name="Google Shape;163;p17">
              <a:extLst>
                <a:ext uri="{FF2B5EF4-FFF2-40B4-BE49-F238E27FC236}">
                  <a16:creationId xmlns:a16="http://schemas.microsoft.com/office/drawing/2014/main" id="{E574C698-B563-60B2-D92A-938FF32CE377}"/>
                </a:ext>
              </a:extLst>
            </p:cNvPr>
            <p:cNvSpPr txBox="1"/>
            <p:nvPr/>
          </p:nvSpPr>
          <p:spPr>
            <a:xfrm>
              <a:off x="697320" y="1705361"/>
              <a:ext cx="2369692" cy="936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s-MX" sz="1400" b="1" dirty="0">
                  <a:solidFill>
                    <a:srgbClr val="000000"/>
                  </a:solidFill>
                  <a:latin typeface="Verdana" panose="020B0604030504040204" pitchFamily="34" charset="0"/>
                  <a:cs typeface="Calibri" panose="020F0502020204030204" pitchFamily="34" charset="0"/>
                </a:rPr>
                <a:t>NIVELACIÓN EN COMPETENCIAS BÁSICAS</a:t>
              </a:r>
              <a:endParaRPr lang="en-US" sz="1400" b="1" dirty="0">
                <a:solidFill>
                  <a:srgbClr val="000000"/>
                </a:solidFill>
                <a:latin typeface="Verdana" panose="020B0604030504040204" pitchFamily="34" charset="0"/>
                <a:cs typeface="Calibri" panose="020F0502020204030204" pitchFamily="34" charset="0"/>
                <a:sym typeface="Roboto"/>
              </a:endParaRPr>
            </a:p>
          </p:txBody>
        </p:sp>
      </p:grpSp>
      <p:grpSp>
        <p:nvGrpSpPr>
          <p:cNvPr id="16" name="Google Shape;165;p17">
            <a:extLst>
              <a:ext uri="{FF2B5EF4-FFF2-40B4-BE49-F238E27FC236}">
                <a16:creationId xmlns:a16="http://schemas.microsoft.com/office/drawing/2014/main" id="{24EAFB7F-8B97-A376-1F2C-9CE793272564}"/>
              </a:ext>
            </a:extLst>
          </p:cNvPr>
          <p:cNvGrpSpPr/>
          <p:nvPr/>
        </p:nvGrpSpPr>
        <p:grpSpPr>
          <a:xfrm>
            <a:off x="4497027" y="5033872"/>
            <a:ext cx="3024238" cy="785874"/>
            <a:chOff x="710262" y="3384875"/>
            <a:chExt cx="3024238" cy="785874"/>
          </a:xfrm>
        </p:grpSpPr>
        <p:sp>
          <p:nvSpPr>
            <p:cNvPr id="21" name="Google Shape;168;p17">
              <a:extLst>
                <a:ext uri="{FF2B5EF4-FFF2-40B4-BE49-F238E27FC236}">
                  <a16:creationId xmlns:a16="http://schemas.microsoft.com/office/drawing/2014/main" id="{3918F07F-CAD0-9F06-EE82-37F75A57696D}"/>
                </a:ext>
              </a:extLst>
            </p:cNvPr>
            <p:cNvSpPr txBox="1"/>
            <p:nvPr/>
          </p:nvSpPr>
          <p:spPr>
            <a:xfrm>
              <a:off x="710262" y="3405749"/>
              <a:ext cx="2200249" cy="7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400" b="1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Aptos" panose="020B0004020202020204" pitchFamily="34" charset="0"/>
                  <a:cs typeface="Calibri" panose="020F0502020204030204" pitchFamily="34" charset="0"/>
                </a:rPr>
                <a:t>DESARROLLO DE HABILIDADES SOCIO EMOCIONALES </a:t>
              </a:r>
              <a:endParaRPr lang="es-MX" sz="14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18" name="Google Shape;169;p17">
              <a:extLst>
                <a:ext uri="{FF2B5EF4-FFF2-40B4-BE49-F238E27FC236}">
                  <a16:creationId xmlns:a16="http://schemas.microsoft.com/office/drawing/2014/main" id="{B3502823-1B03-39D5-3857-21EA7E79C45D}"/>
                </a:ext>
              </a:extLst>
            </p:cNvPr>
            <p:cNvSpPr/>
            <p:nvPr/>
          </p:nvSpPr>
          <p:spPr>
            <a:xfrm>
              <a:off x="3199600" y="3384875"/>
              <a:ext cx="534900" cy="534900"/>
            </a:xfrm>
            <a:prstGeom prst="ellipse">
              <a:avLst/>
            </a:prstGeom>
            <a:solidFill>
              <a:srgbClr val="532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Google Shape;170;p17">
              <a:extLst>
                <a:ext uri="{FF2B5EF4-FFF2-40B4-BE49-F238E27FC236}">
                  <a16:creationId xmlns:a16="http://schemas.microsoft.com/office/drawing/2014/main" id="{3BB69957-FBAC-87E8-6CB9-6B6CDE0CEB35}"/>
                </a:ext>
              </a:extLst>
            </p:cNvPr>
            <p:cNvCxnSpPr>
              <a:stCxn id="18" idx="2"/>
            </p:cNvCxnSpPr>
            <p:nvPr/>
          </p:nvCxnSpPr>
          <p:spPr>
            <a:xfrm rot="10800000">
              <a:off x="2709700" y="3652325"/>
              <a:ext cx="489900" cy="0"/>
            </a:xfrm>
            <a:prstGeom prst="straightConnector1">
              <a:avLst/>
            </a:prstGeom>
            <a:noFill/>
            <a:ln w="9525" cap="flat" cmpd="sng">
              <a:solidFill>
                <a:srgbClr val="53206D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28" name="Google Shape;177;p17">
            <a:extLst>
              <a:ext uri="{FF2B5EF4-FFF2-40B4-BE49-F238E27FC236}">
                <a16:creationId xmlns:a16="http://schemas.microsoft.com/office/drawing/2014/main" id="{0AC5BAFD-3772-F530-F5C0-E5BED5432144}"/>
              </a:ext>
            </a:extLst>
          </p:cNvPr>
          <p:cNvGrpSpPr/>
          <p:nvPr/>
        </p:nvGrpSpPr>
        <p:grpSpPr>
          <a:xfrm>
            <a:off x="8323453" y="3352261"/>
            <a:ext cx="2823263" cy="765000"/>
            <a:chOff x="5409700" y="1693149"/>
            <a:chExt cx="2823263" cy="765000"/>
          </a:xfrm>
        </p:grpSpPr>
        <p:sp>
          <p:nvSpPr>
            <p:cNvPr id="33" name="Google Shape;180;p17">
              <a:extLst>
                <a:ext uri="{FF2B5EF4-FFF2-40B4-BE49-F238E27FC236}">
                  <a16:creationId xmlns:a16="http://schemas.microsoft.com/office/drawing/2014/main" id="{DC0BC85B-5E8F-451C-EA59-19D0C0E5FF67}"/>
                </a:ext>
              </a:extLst>
            </p:cNvPr>
            <p:cNvSpPr txBox="1"/>
            <p:nvPr/>
          </p:nvSpPr>
          <p:spPr>
            <a:xfrm>
              <a:off x="6233688" y="1693149"/>
              <a:ext cx="1999275" cy="7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400" b="1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Aptos" panose="020B0004020202020204" pitchFamily="34" charset="0"/>
                  <a:cs typeface="Calibri" panose="020F0502020204030204" pitchFamily="34" charset="0"/>
                </a:rPr>
                <a:t>ORIENTACIÓN SOCIO-OCUPACIONAL</a:t>
              </a:r>
              <a:endParaRPr lang="es-MX" sz="14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30" name="Google Shape;181;p17">
              <a:extLst>
                <a:ext uri="{FF2B5EF4-FFF2-40B4-BE49-F238E27FC236}">
                  <a16:creationId xmlns:a16="http://schemas.microsoft.com/office/drawing/2014/main" id="{5B435AA7-673B-DE4D-F194-F7191803F88B}"/>
                </a:ext>
              </a:extLst>
            </p:cNvPr>
            <p:cNvSpPr/>
            <p:nvPr/>
          </p:nvSpPr>
          <p:spPr>
            <a:xfrm>
              <a:off x="5409700" y="1745975"/>
              <a:ext cx="534900" cy="534900"/>
            </a:xfrm>
            <a:prstGeom prst="ellipse">
              <a:avLst/>
            </a:prstGeom>
            <a:solidFill>
              <a:srgbClr val="F4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1" name="Google Shape;182;p17">
              <a:extLst>
                <a:ext uri="{FF2B5EF4-FFF2-40B4-BE49-F238E27FC236}">
                  <a16:creationId xmlns:a16="http://schemas.microsoft.com/office/drawing/2014/main" id="{2A26E4C0-A6B3-F93A-C7E6-135C7755834B}"/>
                </a:ext>
              </a:extLst>
            </p:cNvPr>
            <p:cNvCxnSpPr>
              <a:endCxn id="30" idx="6"/>
            </p:cNvCxnSpPr>
            <p:nvPr/>
          </p:nvCxnSpPr>
          <p:spPr>
            <a:xfrm rot="10800000">
              <a:off x="5944600" y="2013425"/>
              <a:ext cx="489900" cy="0"/>
            </a:xfrm>
            <a:prstGeom prst="straightConnector1">
              <a:avLst/>
            </a:prstGeom>
            <a:noFill/>
            <a:ln w="9525" cap="flat" cmpd="sng">
              <a:solidFill>
                <a:srgbClr val="F47E14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grpSp>
        <p:nvGrpSpPr>
          <p:cNvPr id="34" name="Google Shape;183;p17">
            <a:extLst>
              <a:ext uri="{FF2B5EF4-FFF2-40B4-BE49-F238E27FC236}">
                <a16:creationId xmlns:a16="http://schemas.microsoft.com/office/drawing/2014/main" id="{94381B09-FB68-E088-7DDB-3F0B5407075B}"/>
              </a:ext>
            </a:extLst>
          </p:cNvPr>
          <p:cNvGrpSpPr/>
          <p:nvPr/>
        </p:nvGrpSpPr>
        <p:grpSpPr>
          <a:xfrm>
            <a:off x="6009147" y="2921515"/>
            <a:ext cx="303162" cy="303068"/>
            <a:chOff x="5642475" y="1435075"/>
            <a:chExt cx="481975" cy="481825"/>
          </a:xfrm>
        </p:grpSpPr>
        <p:sp>
          <p:nvSpPr>
            <p:cNvPr id="35" name="Google Shape;184;p17">
              <a:extLst>
                <a:ext uri="{FF2B5EF4-FFF2-40B4-BE49-F238E27FC236}">
                  <a16:creationId xmlns:a16="http://schemas.microsoft.com/office/drawing/2014/main" id="{A879A241-B47D-BAEE-4D1B-341C7DFC51C6}"/>
                </a:ext>
              </a:extLst>
            </p:cNvPr>
            <p:cNvSpPr/>
            <p:nvPr/>
          </p:nvSpPr>
          <p:spPr>
            <a:xfrm>
              <a:off x="5642475" y="1435075"/>
              <a:ext cx="481975" cy="340675"/>
            </a:xfrm>
            <a:custGeom>
              <a:avLst/>
              <a:gdLst/>
              <a:ahLst/>
              <a:cxnLst/>
              <a:rect l="l" t="t" r="r" b="b"/>
              <a:pathLst>
                <a:path w="19279" h="13627" extrusionOk="0">
                  <a:moveTo>
                    <a:pt x="2262" y="2259"/>
                  </a:moveTo>
                  <a:cubicBezTo>
                    <a:pt x="2883" y="2259"/>
                    <a:pt x="3428" y="2765"/>
                    <a:pt x="3428" y="3389"/>
                  </a:cubicBezTo>
                  <a:lnTo>
                    <a:pt x="3428" y="7342"/>
                  </a:lnTo>
                  <a:cubicBezTo>
                    <a:pt x="3428" y="7366"/>
                    <a:pt x="3434" y="7394"/>
                    <a:pt x="3434" y="7418"/>
                  </a:cubicBezTo>
                  <a:lnTo>
                    <a:pt x="1636" y="6246"/>
                  </a:lnTo>
                  <a:cubicBezTo>
                    <a:pt x="1320" y="6035"/>
                    <a:pt x="1130" y="5683"/>
                    <a:pt x="1133" y="5304"/>
                  </a:cubicBezTo>
                  <a:lnTo>
                    <a:pt x="1133" y="3389"/>
                  </a:lnTo>
                  <a:cubicBezTo>
                    <a:pt x="1133" y="2765"/>
                    <a:pt x="1636" y="2259"/>
                    <a:pt x="2262" y="2259"/>
                  </a:cubicBezTo>
                  <a:close/>
                  <a:moveTo>
                    <a:pt x="17017" y="2259"/>
                  </a:moveTo>
                  <a:cubicBezTo>
                    <a:pt x="17641" y="2259"/>
                    <a:pt x="18147" y="2765"/>
                    <a:pt x="18147" y="3389"/>
                  </a:cubicBezTo>
                  <a:lnTo>
                    <a:pt x="18147" y="5307"/>
                  </a:lnTo>
                  <a:cubicBezTo>
                    <a:pt x="18147" y="5683"/>
                    <a:pt x="17957" y="6035"/>
                    <a:pt x="17644" y="6246"/>
                  </a:cubicBezTo>
                  <a:lnTo>
                    <a:pt x="15843" y="7421"/>
                  </a:lnTo>
                  <a:cubicBezTo>
                    <a:pt x="15843" y="7394"/>
                    <a:pt x="15849" y="7369"/>
                    <a:pt x="15849" y="7342"/>
                  </a:cubicBezTo>
                  <a:lnTo>
                    <a:pt x="15849" y="3389"/>
                  </a:lnTo>
                  <a:cubicBezTo>
                    <a:pt x="15849" y="2765"/>
                    <a:pt x="16394" y="2259"/>
                    <a:pt x="17017" y="2259"/>
                  </a:cubicBezTo>
                  <a:close/>
                  <a:moveTo>
                    <a:pt x="9638" y="2284"/>
                  </a:moveTo>
                  <a:cubicBezTo>
                    <a:pt x="9845" y="2284"/>
                    <a:pt x="10051" y="2381"/>
                    <a:pt x="10146" y="2576"/>
                  </a:cubicBezTo>
                  <a:lnTo>
                    <a:pt x="10883" y="4069"/>
                  </a:lnTo>
                  <a:lnTo>
                    <a:pt x="12534" y="4310"/>
                  </a:lnTo>
                  <a:cubicBezTo>
                    <a:pt x="12994" y="4376"/>
                    <a:pt x="13181" y="4945"/>
                    <a:pt x="12847" y="5274"/>
                  </a:cubicBezTo>
                  <a:lnTo>
                    <a:pt x="11651" y="6439"/>
                  </a:lnTo>
                  <a:lnTo>
                    <a:pt x="11934" y="8080"/>
                  </a:lnTo>
                  <a:cubicBezTo>
                    <a:pt x="11996" y="8445"/>
                    <a:pt x="11705" y="8742"/>
                    <a:pt x="11376" y="8742"/>
                  </a:cubicBezTo>
                  <a:cubicBezTo>
                    <a:pt x="11290" y="8742"/>
                    <a:pt x="11201" y="8721"/>
                    <a:pt x="11115" y="8676"/>
                  </a:cubicBezTo>
                  <a:lnTo>
                    <a:pt x="9637" y="7899"/>
                  </a:lnTo>
                  <a:lnTo>
                    <a:pt x="8161" y="8676"/>
                  </a:lnTo>
                  <a:cubicBezTo>
                    <a:pt x="8076" y="8721"/>
                    <a:pt x="7987" y="8742"/>
                    <a:pt x="7900" y="8742"/>
                  </a:cubicBezTo>
                  <a:cubicBezTo>
                    <a:pt x="7571" y="8742"/>
                    <a:pt x="7280" y="8445"/>
                    <a:pt x="7342" y="8080"/>
                  </a:cubicBezTo>
                  <a:lnTo>
                    <a:pt x="7625" y="6439"/>
                  </a:lnTo>
                  <a:lnTo>
                    <a:pt x="6430" y="5271"/>
                  </a:lnTo>
                  <a:cubicBezTo>
                    <a:pt x="6279" y="5120"/>
                    <a:pt x="6222" y="4897"/>
                    <a:pt x="6288" y="4692"/>
                  </a:cubicBezTo>
                  <a:cubicBezTo>
                    <a:pt x="6355" y="4488"/>
                    <a:pt x="6532" y="4340"/>
                    <a:pt x="6743" y="4310"/>
                  </a:cubicBezTo>
                  <a:lnTo>
                    <a:pt x="8393" y="4069"/>
                  </a:lnTo>
                  <a:lnTo>
                    <a:pt x="9131" y="2576"/>
                  </a:lnTo>
                  <a:cubicBezTo>
                    <a:pt x="9226" y="2381"/>
                    <a:pt x="9432" y="2284"/>
                    <a:pt x="9638" y="2284"/>
                  </a:cubicBezTo>
                  <a:close/>
                  <a:moveTo>
                    <a:pt x="3994" y="1"/>
                  </a:moveTo>
                  <a:cubicBezTo>
                    <a:pt x="3681" y="1"/>
                    <a:pt x="3428" y="254"/>
                    <a:pt x="3428" y="567"/>
                  </a:cubicBezTo>
                  <a:lnTo>
                    <a:pt x="3428" y="1443"/>
                  </a:lnTo>
                  <a:cubicBezTo>
                    <a:pt x="3072" y="1242"/>
                    <a:pt x="2669" y="1133"/>
                    <a:pt x="2262" y="1130"/>
                  </a:cubicBezTo>
                  <a:cubicBezTo>
                    <a:pt x="1013" y="1130"/>
                    <a:pt x="4" y="2142"/>
                    <a:pt x="4" y="3389"/>
                  </a:cubicBezTo>
                  <a:lnTo>
                    <a:pt x="4" y="5307"/>
                  </a:lnTo>
                  <a:cubicBezTo>
                    <a:pt x="1" y="6060"/>
                    <a:pt x="380" y="6767"/>
                    <a:pt x="1010" y="7186"/>
                  </a:cubicBezTo>
                  <a:lnTo>
                    <a:pt x="3681" y="8941"/>
                  </a:lnTo>
                  <a:cubicBezTo>
                    <a:pt x="3690" y="8947"/>
                    <a:pt x="3702" y="8944"/>
                    <a:pt x="3714" y="8950"/>
                  </a:cubicBezTo>
                  <a:cubicBezTo>
                    <a:pt x="4129" y="10107"/>
                    <a:pt x="5006" y="11037"/>
                    <a:pt x="6297" y="11642"/>
                  </a:cubicBezTo>
                  <a:cubicBezTo>
                    <a:pt x="7137" y="12034"/>
                    <a:pt x="7692" y="12817"/>
                    <a:pt x="7866" y="13627"/>
                  </a:cubicBezTo>
                  <a:lnTo>
                    <a:pt x="11386" y="13627"/>
                  </a:lnTo>
                  <a:cubicBezTo>
                    <a:pt x="11504" y="12844"/>
                    <a:pt x="11949" y="12067"/>
                    <a:pt x="12648" y="11676"/>
                  </a:cubicBezTo>
                  <a:cubicBezTo>
                    <a:pt x="14003" y="10908"/>
                    <a:pt x="15027" y="10101"/>
                    <a:pt x="15521" y="8965"/>
                  </a:cubicBezTo>
                  <a:cubicBezTo>
                    <a:pt x="15545" y="8953"/>
                    <a:pt x="15575" y="8956"/>
                    <a:pt x="15599" y="8941"/>
                  </a:cubicBezTo>
                  <a:lnTo>
                    <a:pt x="18273" y="7186"/>
                  </a:lnTo>
                  <a:cubicBezTo>
                    <a:pt x="18899" y="6767"/>
                    <a:pt x="19279" y="6063"/>
                    <a:pt x="19279" y="5307"/>
                  </a:cubicBezTo>
                  <a:lnTo>
                    <a:pt x="19279" y="3389"/>
                  </a:lnTo>
                  <a:cubicBezTo>
                    <a:pt x="19276" y="2142"/>
                    <a:pt x="18267" y="1130"/>
                    <a:pt x="17020" y="1130"/>
                  </a:cubicBezTo>
                  <a:cubicBezTo>
                    <a:pt x="16611" y="1133"/>
                    <a:pt x="16207" y="1242"/>
                    <a:pt x="15852" y="1443"/>
                  </a:cubicBezTo>
                  <a:lnTo>
                    <a:pt x="15852" y="567"/>
                  </a:lnTo>
                  <a:cubicBezTo>
                    <a:pt x="15852" y="254"/>
                    <a:pt x="15599" y="1"/>
                    <a:pt x="152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6" name="Google Shape;185;p17">
              <a:extLst>
                <a:ext uri="{FF2B5EF4-FFF2-40B4-BE49-F238E27FC236}">
                  <a16:creationId xmlns:a16="http://schemas.microsoft.com/office/drawing/2014/main" id="{978D56BD-ED51-F600-A8E6-9FA98F56D3D1}"/>
                </a:ext>
              </a:extLst>
            </p:cNvPr>
            <p:cNvSpPr/>
            <p:nvPr/>
          </p:nvSpPr>
          <p:spPr>
            <a:xfrm>
              <a:off x="5756375" y="1803975"/>
              <a:ext cx="254100" cy="112925"/>
            </a:xfrm>
            <a:custGeom>
              <a:avLst/>
              <a:gdLst/>
              <a:ahLst/>
              <a:cxnLst/>
              <a:rect l="l" t="t" r="r" b="b"/>
              <a:pathLst>
                <a:path w="10164" h="4517" extrusionOk="0">
                  <a:moveTo>
                    <a:pt x="2259" y="0"/>
                  </a:moveTo>
                  <a:cubicBezTo>
                    <a:pt x="1636" y="0"/>
                    <a:pt x="1130" y="506"/>
                    <a:pt x="1130" y="1129"/>
                  </a:cubicBezTo>
                  <a:lnTo>
                    <a:pt x="1130" y="1695"/>
                  </a:lnTo>
                  <a:lnTo>
                    <a:pt x="2825" y="1695"/>
                  </a:lnTo>
                  <a:cubicBezTo>
                    <a:pt x="3136" y="1695"/>
                    <a:pt x="3389" y="1945"/>
                    <a:pt x="3389" y="2258"/>
                  </a:cubicBezTo>
                  <a:cubicBezTo>
                    <a:pt x="3389" y="2572"/>
                    <a:pt x="3136" y="2825"/>
                    <a:pt x="2825" y="2825"/>
                  </a:cubicBezTo>
                  <a:lnTo>
                    <a:pt x="567" y="2825"/>
                  </a:lnTo>
                  <a:cubicBezTo>
                    <a:pt x="254" y="2825"/>
                    <a:pt x="1" y="3075"/>
                    <a:pt x="1" y="3388"/>
                  </a:cubicBezTo>
                  <a:lnTo>
                    <a:pt x="1" y="3954"/>
                  </a:lnTo>
                  <a:cubicBezTo>
                    <a:pt x="1" y="4264"/>
                    <a:pt x="254" y="4517"/>
                    <a:pt x="567" y="4517"/>
                  </a:cubicBezTo>
                  <a:lnTo>
                    <a:pt x="9601" y="4517"/>
                  </a:lnTo>
                  <a:cubicBezTo>
                    <a:pt x="9911" y="4517"/>
                    <a:pt x="10164" y="4264"/>
                    <a:pt x="10164" y="3954"/>
                  </a:cubicBezTo>
                  <a:lnTo>
                    <a:pt x="10164" y="3388"/>
                  </a:lnTo>
                  <a:cubicBezTo>
                    <a:pt x="10164" y="3075"/>
                    <a:pt x="9911" y="2825"/>
                    <a:pt x="9601" y="2825"/>
                  </a:cubicBezTo>
                  <a:lnTo>
                    <a:pt x="7342" y="2825"/>
                  </a:lnTo>
                  <a:cubicBezTo>
                    <a:pt x="7029" y="2825"/>
                    <a:pt x="6776" y="2572"/>
                    <a:pt x="6776" y="2258"/>
                  </a:cubicBezTo>
                  <a:cubicBezTo>
                    <a:pt x="6776" y="1945"/>
                    <a:pt x="7029" y="1695"/>
                    <a:pt x="7342" y="1695"/>
                  </a:cubicBezTo>
                  <a:lnTo>
                    <a:pt x="9035" y="1695"/>
                  </a:lnTo>
                  <a:lnTo>
                    <a:pt x="9035" y="1129"/>
                  </a:lnTo>
                  <a:cubicBezTo>
                    <a:pt x="9035" y="506"/>
                    <a:pt x="8529" y="0"/>
                    <a:pt x="79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7" name="Google Shape;186;p17">
              <a:extLst>
                <a:ext uri="{FF2B5EF4-FFF2-40B4-BE49-F238E27FC236}">
                  <a16:creationId xmlns:a16="http://schemas.microsoft.com/office/drawing/2014/main" id="{CEE26CD4-60B3-9D44-2D07-882D4CA5D158}"/>
                </a:ext>
              </a:extLst>
            </p:cNvPr>
            <p:cNvSpPr/>
            <p:nvPr/>
          </p:nvSpPr>
          <p:spPr>
            <a:xfrm>
              <a:off x="5843400" y="1537550"/>
              <a:ext cx="79975" cy="76125"/>
            </a:xfrm>
            <a:custGeom>
              <a:avLst/>
              <a:gdLst/>
              <a:ahLst/>
              <a:cxnLst/>
              <a:rect l="l" t="t" r="r" b="b"/>
              <a:pathLst>
                <a:path w="3199" h="3045" extrusionOk="0">
                  <a:moveTo>
                    <a:pt x="1603" y="0"/>
                  </a:moveTo>
                  <a:lnTo>
                    <a:pt x="1238" y="738"/>
                  </a:lnTo>
                  <a:cubicBezTo>
                    <a:pt x="1157" y="904"/>
                    <a:pt x="998" y="1018"/>
                    <a:pt x="814" y="1045"/>
                  </a:cubicBezTo>
                  <a:lnTo>
                    <a:pt x="1" y="1163"/>
                  </a:lnTo>
                  <a:lnTo>
                    <a:pt x="588" y="1735"/>
                  </a:lnTo>
                  <a:cubicBezTo>
                    <a:pt x="721" y="1864"/>
                    <a:pt x="784" y="2051"/>
                    <a:pt x="751" y="2235"/>
                  </a:cubicBezTo>
                  <a:lnTo>
                    <a:pt x="612" y="3045"/>
                  </a:lnTo>
                  <a:lnTo>
                    <a:pt x="1338" y="2662"/>
                  </a:lnTo>
                  <a:cubicBezTo>
                    <a:pt x="1421" y="2619"/>
                    <a:pt x="1511" y="2597"/>
                    <a:pt x="1601" y="2597"/>
                  </a:cubicBezTo>
                  <a:cubicBezTo>
                    <a:pt x="1691" y="2597"/>
                    <a:pt x="1781" y="2619"/>
                    <a:pt x="1862" y="2662"/>
                  </a:cubicBezTo>
                  <a:lnTo>
                    <a:pt x="2588" y="3045"/>
                  </a:lnTo>
                  <a:lnTo>
                    <a:pt x="2452" y="2235"/>
                  </a:lnTo>
                  <a:cubicBezTo>
                    <a:pt x="2419" y="2051"/>
                    <a:pt x="2479" y="1864"/>
                    <a:pt x="2612" y="1735"/>
                  </a:cubicBezTo>
                  <a:lnTo>
                    <a:pt x="3199" y="1163"/>
                  </a:lnTo>
                  <a:lnTo>
                    <a:pt x="2389" y="1045"/>
                  </a:lnTo>
                  <a:cubicBezTo>
                    <a:pt x="2205" y="1018"/>
                    <a:pt x="2045" y="904"/>
                    <a:pt x="1964" y="735"/>
                  </a:cubicBezTo>
                  <a:lnTo>
                    <a:pt x="16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8" name="Google Shape;187;p17">
            <a:extLst>
              <a:ext uri="{FF2B5EF4-FFF2-40B4-BE49-F238E27FC236}">
                <a16:creationId xmlns:a16="http://schemas.microsoft.com/office/drawing/2014/main" id="{34BB93CE-1B3A-55CF-6AAD-27B18FEAE38C}"/>
              </a:ext>
            </a:extLst>
          </p:cNvPr>
          <p:cNvGrpSpPr/>
          <p:nvPr/>
        </p:nvGrpSpPr>
        <p:grpSpPr>
          <a:xfrm>
            <a:off x="6009206" y="4560410"/>
            <a:ext cx="303020" cy="303084"/>
            <a:chOff x="5049725" y="2027900"/>
            <a:chExt cx="481750" cy="481850"/>
          </a:xfrm>
        </p:grpSpPr>
        <p:sp>
          <p:nvSpPr>
            <p:cNvPr id="39" name="Google Shape;188;p17">
              <a:extLst>
                <a:ext uri="{FF2B5EF4-FFF2-40B4-BE49-F238E27FC236}">
                  <a16:creationId xmlns:a16="http://schemas.microsoft.com/office/drawing/2014/main" id="{05E62498-C671-CD6A-7779-4CE373B3FFC9}"/>
                </a:ext>
              </a:extLst>
            </p:cNvPr>
            <p:cNvSpPr/>
            <p:nvPr/>
          </p:nvSpPr>
          <p:spPr>
            <a:xfrm>
              <a:off x="5191775" y="2394925"/>
              <a:ext cx="197625" cy="114825"/>
            </a:xfrm>
            <a:custGeom>
              <a:avLst/>
              <a:gdLst/>
              <a:ahLst/>
              <a:cxnLst/>
              <a:rect l="l" t="t" r="r" b="b"/>
              <a:pathLst>
                <a:path w="7905" h="4593" extrusionOk="0">
                  <a:moveTo>
                    <a:pt x="0" y="0"/>
                  </a:moveTo>
                  <a:lnTo>
                    <a:pt x="0" y="566"/>
                  </a:lnTo>
                  <a:cubicBezTo>
                    <a:pt x="3" y="1298"/>
                    <a:pt x="479" y="1949"/>
                    <a:pt x="1178" y="2171"/>
                  </a:cubicBezTo>
                  <a:cubicBezTo>
                    <a:pt x="1407" y="3502"/>
                    <a:pt x="2560" y="4593"/>
                    <a:pt x="3954" y="4593"/>
                  </a:cubicBezTo>
                  <a:cubicBezTo>
                    <a:pt x="5345" y="4593"/>
                    <a:pt x="6499" y="3502"/>
                    <a:pt x="6728" y="2171"/>
                  </a:cubicBezTo>
                  <a:cubicBezTo>
                    <a:pt x="7426" y="1949"/>
                    <a:pt x="7902" y="1298"/>
                    <a:pt x="7905" y="566"/>
                  </a:cubicBezTo>
                  <a:lnTo>
                    <a:pt x="79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0" name="Google Shape;189;p17">
              <a:extLst>
                <a:ext uri="{FF2B5EF4-FFF2-40B4-BE49-F238E27FC236}">
                  <a16:creationId xmlns:a16="http://schemas.microsoft.com/office/drawing/2014/main" id="{0B134CDC-F004-A472-E29C-E0C64D8BB9A6}"/>
                </a:ext>
              </a:extLst>
            </p:cNvPr>
            <p:cNvSpPr/>
            <p:nvPr/>
          </p:nvSpPr>
          <p:spPr>
            <a:xfrm>
              <a:off x="5113625" y="2027900"/>
              <a:ext cx="347300" cy="338825"/>
            </a:xfrm>
            <a:custGeom>
              <a:avLst/>
              <a:gdLst/>
              <a:ahLst/>
              <a:cxnLst/>
              <a:rect l="l" t="t" r="r" b="b"/>
              <a:pathLst>
                <a:path w="13892" h="13553" extrusionOk="0">
                  <a:moveTo>
                    <a:pt x="7080" y="2260"/>
                  </a:moveTo>
                  <a:cubicBezTo>
                    <a:pt x="9574" y="2263"/>
                    <a:pt x="11594" y="4284"/>
                    <a:pt x="11597" y="6777"/>
                  </a:cubicBezTo>
                  <a:cubicBezTo>
                    <a:pt x="11597" y="7090"/>
                    <a:pt x="11344" y="7340"/>
                    <a:pt x="11031" y="7340"/>
                  </a:cubicBezTo>
                  <a:cubicBezTo>
                    <a:pt x="10718" y="7340"/>
                    <a:pt x="10468" y="7090"/>
                    <a:pt x="10468" y="6777"/>
                  </a:cubicBezTo>
                  <a:cubicBezTo>
                    <a:pt x="10465" y="4907"/>
                    <a:pt x="8950" y="3392"/>
                    <a:pt x="7080" y="3389"/>
                  </a:cubicBezTo>
                  <a:cubicBezTo>
                    <a:pt x="6767" y="3389"/>
                    <a:pt x="6514" y="3136"/>
                    <a:pt x="6514" y="2826"/>
                  </a:cubicBezTo>
                  <a:cubicBezTo>
                    <a:pt x="6514" y="2513"/>
                    <a:pt x="6767" y="2260"/>
                    <a:pt x="7080" y="2260"/>
                  </a:cubicBezTo>
                  <a:close/>
                  <a:moveTo>
                    <a:pt x="7070" y="1"/>
                  </a:moveTo>
                  <a:cubicBezTo>
                    <a:pt x="6595" y="1"/>
                    <a:pt x="6111" y="50"/>
                    <a:pt x="5623" y="152"/>
                  </a:cubicBezTo>
                  <a:cubicBezTo>
                    <a:pt x="3075" y="685"/>
                    <a:pt x="1001" y="2754"/>
                    <a:pt x="459" y="5301"/>
                  </a:cubicBezTo>
                  <a:cubicBezTo>
                    <a:pt x="1" y="7469"/>
                    <a:pt x="567" y="9644"/>
                    <a:pt x="2015" y="11270"/>
                  </a:cubicBezTo>
                  <a:cubicBezTo>
                    <a:pt x="2584" y="11908"/>
                    <a:pt x="2952" y="12703"/>
                    <a:pt x="3072" y="13552"/>
                  </a:cubicBezTo>
                  <a:lnTo>
                    <a:pt x="11088" y="13552"/>
                  </a:lnTo>
                  <a:cubicBezTo>
                    <a:pt x="11221" y="12691"/>
                    <a:pt x="11597" y="11887"/>
                    <a:pt x="12175" y="11233"/>
                  </a:cubicBezTo>
                  <a:cubicBezTo>
                    <a:pt x="13259" y="10002"/>
                    <a:pt x="13892" y="8418"/>
                    <a:pt x="13892" y="6777"/>
                  </a:cubicBezTo>
                  <a:cubicBezTo>
                    <a:pt x="13892" y="2969"/>
                    <a:pt x="10766" y="1"/>
                    <a:pt x="70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1" name="Google Shape;190;p17">
              <a:extLst>
                <a:ext uri="{FF2B5EF4-FFF2-40B4-BE49-F238E27FC236}">
                  <a16:creationId xmlns:a16="http://schemas.microsoft.com/office/drawing/2014/main" id="{25923595-1FA5-BB75-D500-8D4D99C5C3A8}"/>
                </a:ext>
              </a:extLst>
            </p:cNvPr>
            <p:cNvSpPr/>
            <p:nvPr/>
          </p:nvSpPr>
          <p:spPr>
            <a:xfrm>
              <a:off x="5049725" y="2197300"/>
              <a:ext cx="56400" cy="28275"/>
            </a:xfrm>
            <a:custGeom>
              <a:avLst/>
              <a:gdLst/>
              <a:ahLst/>
              <a:cxnLst/>
              <a:rect l="l" t="t" r="r" b="b"/>
              <a:pathLst>
                <a:path w="2256" h="1131" extrusionOk="0">
                  <a:moveTo>
                    <a:pt x="563" y="1"/>
                  </a:moveTo>
                  <a:cubicBezTo>
                    <a:pt x="250" y="1"/>
                    <a:pt x="0" y="254"/>
                    <a:pt x="0" y="567"/>
                  </a:cubicBezTo>
                  <a:cubicBezTo>
                    <a:pt x="0" y="877"/>
                    <a:pt x="250" y="1130"/>
                    <a:pt x="563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" name="Google Shape;191;p17">
              <a:extLst>
                <a:ext uri="{FF2B5EF4-FFF2-40B4-BE49-F238E27FC236}">
                  <a16:creationId xmlns:a16="http://schemas.microsoft.com/office/drawing/2014/main" id="{F43E013D-0AAA-BDA3-D3FB-DE6FCD11F0E8}"/>
                </a:ext>
              </a:extLst>
            </p:cNvPr>
            <p:cNvSpPr/>
            <p:nvPr/>
          </p:nvSpPr>
          <p:spPr>
            <a:xfrm>
              <a:off x="5052575" y="2102800"/>
              <a:ext cx="50850" cy="48075"/>
            </a:xfrm>
            <a:custGeom>
              <a:avLst/>
              <a:gdLst/>
              <a:ahLst/>
              <a:cxnLst/>
              <a:rect l="l" t="t" r="r" b="b"/>
              <a:pathLst>
                <a:path w="2034" h="1923" extrusionOk="0">
                  <a:moveTo>
                    <a:pt x="623" y="0"/>
                  </a:moveTo>
                  <a:cubicBezTo>
                    <a:pt x="478" y="0"/>
                    <a:pt x="333" y="56"/>
                    <a:pt x="224" y="167"/>
                  </a:cubicBezTo>
                  <a:cubicBezTo>
                    <a:pt x="4" y="384"/>
                    <a:pt x="1" y="736"/>
                    <a:pt x="214" y="959"/>
                  </a:cubicBezTo>
                  <a:lnTo>
                    <a:pt x="1015" y="1757"/>
                  </a:lnTo>
                  <a:cubicBezTo>
                    <a:pt x="1125" y="1867"/>
                    <a:pt x="1269" y="1922"/>
                    <a:pt x="1413" y="1922"/>
                  </a:cubicBezTo>
                  <a:cubicBezTo>
                    <a:pt x="1558" y="1922"/>
                    <a:pt x="1702" y="1867"/>
                    <a:pt x="1813" y="1757"/>
                  </a:cubicBezTo>
                  <a:cubicBezTo>
                    <a:pt x="2033" y="1534"/>
                    <a:pt x="2033" y="1179"/>
                    <a:pt x="1813" y="959"/>
                  </a:cubicBezTo>
                  <a:lnTo>
                    <a:pt x="1015" y="158"/>
                  </a:lnTo>
                  <a:cubicBezTo>
                    <a:pt x="906" y="53"/>
                    <a:pt x="764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3" name="Google Shape;192;p17">
              <a:extLst>
                <a:ext uri="{FF2B5EF4-FFF2-40B4-BE49-F238E27FC236}">
                  <a16:creationId xmlns:a16="http://schemas.microsoft.com/office/drawing/2014/main" id="{0AEA5E48-40BE-118B-9A9F-E04DA15CF169}"/>
                </a:ext>
              </a:extLst>
            </p:cNvPr>
            <p:cNvSpPr/>
            <p:nvPr/>
          </p:nvSpPr>
          <p:spPr>
            <a:xfrm>
              <a:off x="5052575" y="2272175"/>
              <a:ext cx="50700" cy="47900"/>
            </a:xfrm>
            <a:custGeom>
              <a:avLst/>
              <a:gdLst/>
              <a:ahLst/>
              <a:cxnLst/>
              <a:rect l="l" t="t" r="r" b="b"/>
              <a:pathLst>
                <a:path w="2028" h="1916" extrusionOk="0">
                  <a:moveTo>
                    <a:pt x="1405" y="0"/>
                  </a:moveTo>
                  <a:cubicBezTo>
                    <a:pt x="1264" y="0"/>
                    <a:pt x="1124" y="53"/>
                    <a:pt x="1015" y="159"/>
                  </a:cubicBezTo>
                  <a:lnTo>
                    <a:pt x="214" y="960"/>
                  </a:lnTo>
                  <a:cubicBezTo>
                    <a:pt x="1" y="1179"/>
                    <a:pt x="4" y="1532"/>
                    <a:pt x="224" y="1749"/>
                  </a:cubicBezTo>
                  <a:cubicBezTo>
                    <a:pt x="333" y="1860"/>
                    <a:pt x="478" y="1916"/>
                    <a:pt x="623" y="1916"/>
                  </a:cubicBezTo>
                  <a:cubicBezTo>
                    <a:pt x="764" y="1916"/>
                    <a:pt x="906" y="1863"/>
                    <a:pt x="1015" y="1758"/>
                  </a:cubicBezTo>
                  <a:lnTo>
                    <a:pt x="1813" y="960"/>
                  </a:lnTo>
                  <a:cubicBezTo>
                    <a:pt x="2027" y="737"/>
                    <a:pt x="2024" y="384"/>
                    <a:pt x="1804" y="168"/>
                  </a:cubicBezTo>
                  <a:cubicBezTo>
                    <a:pt x="1695" y="56"/>
                    <a:pt x="1550" y="0"/>
                    <a:pt x="14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" name="Google Shape;193;p17">
              <a:extLst>
                <a:ext uri="{FF2B5EF4-FFF2-40B4-BE49-F238E27FC236}">
                  <a16:creationId xmlns:a16="http://schemas.microsoft.com/office/drawing/2014/main" id="{2DE51A40-82F7-609B-74D6-19897F2CF2FC}"/>
                </a:ext>
              </a:extLst>
            </p:cNvPr>
            <p:cNvSpPr/>
            <p:nvPr/>
          </p:nvSpPr>
          <p:spPr>
            <a:xfrm>
              <a:off x="5475050" y="2197300"/>
              <a:ext cx="56425" cy="28275"/>
            </a:xfrm>
            <a:custGeom>
              <a:avLst/>
              <a:gdLst/>
              <a:ahLst/>
              <a:cxnLst/>
              <a:rect l="l" t="t" r="r" b="b"/>
              <a:pathLst>
                <a:path w="2257" h="1131" extrusionOk="0">
                  <a:moveTo>
                    <a:pt x="564" y="1"/>
                  </a:moveTo>
                  <a:cubicBezTo>
                    <a:pt x="251" y="1"/>
                    <a:pt x="1" y="254"/>
                    <a:pt x="1" y="567"/>
                  </a:cubicBezTo>
                  <a:cubicBezTo>
                    <a:pt x="1" y="877"/>
                    <a:pt x="251" y="1130"/>
                    <a:pt x="564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" name="Google Shape;194;p17">
              <a:extLst>
                <a:ext uri="{FF2B5EF4-FFF2-40B4-BE49-F238E27FC236}">
                  <a16:creationId xmlns:a16="http://schemas.microsoft.com/office/drawing/2014/main" id="{37D05222-0995-E834-F964-95F9AC1779AC}"/>
                </a:ext>
              </a:extLst>
            </p:cNvPr>
            <p:cNvSpPr/>
            <p:nvPr/>
          </p:nvSpPr>
          <p:spPr>
            <a:xfrm>
              <a:off x="5477925" y="2102800"/>
              <a:ext cx="50675" cy="47900"/>
            </a:xfrm>
            <a:custGeom>
              <a:avLst/>
              <a:gdLst/>
              <a:ahLst/>
              <a:cxnLst/>
              <a:rect l="l" t="t" r="r" b="b"/>
              <a:pathLst>
                <a:path w="2027" h="1916" extrusionOk="0">
                  <a:moveTo>
                    <a:pt x="1405" y="0"/>
                  </a:moveTo>
                  <a:cubicBezTo>
                    <a:pt x="1264" y="0"/>
                    <a:pt x="1123" y="53"/>
                    <a:pt x="1015" y="158"/>
                  </a:cubicBezTo>
                  <a:lnTo>
                    <a:pt x="214" y="959"/>
                  </a:lnTo>
                  <a:cubicBezTo>
                    <a:pt x="0" y="1179"/>
                    <a:pt x="3" y="1531"/>
                    <a:pt x="223" y="1748"/>
                  </a:cubicBezTo>
                  <a:cubicBezTo>
                    <a:pt x="333" y="1860"/>
                    <a:pt x="478" y="1915"/>
                    <a:pt x="623" y="1915"/>
                  </a:cubicBezTo>
                  <a:cubicBezTo>
                    <a:pt x="764" y="1915"/>
                    <a:pt x="905" y="1863"/>
                    <a:pt x="1015" y="1757"/>
                  </a:cubicBezTo>
                  <a:lnTo>
                    <a:pt x="1813" y="959"/>
                  </a:lnTo>
                  <a:cubicBezTo>
                    <a:pt x="2027" y="736"/>
                    <a:pt x="2024" y="384"/>
                    <a:pt x="1804" y="167"/>
                  </a:cubicBezTo>
                  <a:cubicBezTo>
                    <a:pt x="1694" y="56"/>
                    <a:pt x="1549" y="0"/>
                    <a:pt x="14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6" name="Google Shape;195;p17">
              <a:extLst>
                <a:ext uri="{FF2B5EF4-FFF2-40B4-BE49-F238E27FC236}">
                  <a16:creationId xmlns:a16="http://schemas.microsoft.com/office/drawing/2014/main" id="{D142DCC7-F393-DBF3-267C-25DBA7CF6FF1}"/>
                </a:ext>
              </a:extLst>
            </p:cNvPr>
            <p:cNvSpPr/>
            <p:nvPr/>
          </p:nvSpPr>
          <p:spPr>
            <a:xfrm>
              <a:off x="5477775" y="2272000"/>
              <a:ext cx="50825" cy="48075"/>
            </a:xfrm>
            <a:custGeom>
              <a:avLst/>
              <a:gdLst/>
              <a:ahLst/>
              <a:cxnLst/>
              <a:rect l="l" t="t" r="r" b="b"/>
              <a:pathLst>
                <a:path w="2033" h="1923" extrusionOk="0">
                  <a:moveTo>
                    <a:pt x="621" y="1"/>
                  </a:moveTo>
                  <a:cubicBezTo>
                    <a:pt x="476" y="1"/>
                    <a:pt x="331" y="56"/>
                    <a:pt x="220" y="166"/>
                  </a:cubicBezTo>
                  <a:cubicBezTo>
                    <a:pt x="0" y="388"/>
                    <a:pt x="0" y="744"/>
                    <a:pt x="220" y="967"/>
                  </a:cubicBezTo>
                  <a:lnTo>
                    <a:pt x="1021" y="1765"/>
                  </a:lnTo>
                  <a:cubicBezTo>
                    <a:pt x="1129" y="1870"/>
                    <a:pt x="1270" y="1923"/>
                    <a:pt x="1411" y="1923"/>
                  </a:cubicBezTo>
                  <a:cubicBezTo>
                    <a:pt x="1555" y="1923"/>
                    <a:pt x="1700" y="1867"/>
                    <a:pt x="1810" y="1756"/>
                  </a:cubicBezTo>
                  <a:cubicBezTo>
                    <a:pt x="2030" y="1539"/>
                    <a:pt x="2033" y="1186"/>
                    <a:pt x="1819" y="967"/>
                  </a:cubicBezTo>
                  <a:lnTo>
                    <a:pt x="1021" y="166"/>
                  </a:lnTo>
                  <a:cubicBezTo>
                    <a:pt x="910" y="56"/>
                    <a:pt x="765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7" name="Google Shape;196;p17">
            <a:extLst>
              <a:ext uri="{FF2B5EF4-FFF2-40B4-BE49-F238E27FC236}">
                <a16:creationId xmlns:a16="http://schemas.microsoft.com/office/drawing/2014/main" id="{FE505391-6E90-F786-958A-A6E830A88CA4}"/>
              </a:ext>
            </a:extLst>
          </p:cNvPr>
          <p:cNvGrpSpPr/>
          <p:nvPr/>
        </p:nvGrpSpPr>
        <p:grpSpPr>
          <a:xfrm>
            <a:off x="8272610" y="2921588"/>
            <a:ext cx="196437" cy="302926"/>
            <a:chOff x="5726350" y="2028150"/>
            <a:chExt cx="312300" cy="481600"/>
          </a:xfrm>
        </p:grpSpPr>
        <p:sp>
          <p:nvSpPr>
            <p:cNvPr id="48" name="Google Shape;197;p17">
              <a:extLst>
                <a:ext uri="{FF2B5EF4-FFF2-40B4-BE49-F238E27FC236}">
                  <a16:creationId xmlns:a16="http://schemas.microsoft.com/office/drawing/2014/main" id="{3762AA6A-9F7D-177A-C846-210E9D20D62D}"/>
                </a:ext>
              </a:extLst>
            </p:cNvPr>
            <p:cNvSpPr/>
            <p:nvPr/>
          </p:nvSpPr>
          <p:spPr>
            <a:xfrm>
              <a:off x="5756075" y="2028150"/>
              <a:ext cx="252825" cy="83275"/>
            </a:xfrm>
            <a:custGeom>
              <a:avLst/>
              <a:gdLst/>
              <a:ahLst/>
              <a:cxnLst/>
              <a:rect l="l" t="t" r="r" b="b"/>
              <a:pathLst>
                <a:path w="10113" h="3331" extrusionOk="0">
                  <a:moveTo>
                    <a:pt x="1639" y="1"/>
                  </a:moveTo>
                  <a:cubicBezTo>
                    <a:pt x="730" y="13"/>
                    <a:pt x="1" y="753"/>
                    <a:pt x="1" y="1666"/>
                  </a:cubicBezTo>
                  <a:cubicBezTo>
                    <a:pt x="1" y="2575"/>
                    <a:pt x="730" y="3316"/>
                    <a:pt x="1639" y="3331"/>
                  </a:cubicBezTo>
                  <a:lnTo>
                    <a:pt x="8474" y="3331"/>
                  </a:lnTo>
                  <a:cubicBezTo>
                    <a:pt x="9384" y="3316"/>
                    <a:pt x="10113" y="2575"/>
                    <a:pt x="10113" y="1666"/>
                  </a:cubicBezTo>
                  <a:cubicBezTo>
                    <a:pt x="10113" y="753"/>
                    <a:pt x="9384" y="13"/>
                    <a:pt x="84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9" name="Google Shape;198;p17">
              <a:extLst>
                <a:ext uri="{FF2B5EF4-FFF2-40B4-BE49-F238E27FC236}">
                  <a16:creationId xmlns:a16="http://schemas.microsoft.com/office/drawing/2014/main" id="{0613C00E-67BF-0EC6-1828-51C3E6D700A0}"/>
                </a:ext>
              </a:extLst>
            </p:cNvPr>
            <p:cNvSpPr/>
            <p:nvPr/>
          </p:nvSpPr>
          <p:spPr>
            <a:xfrm>
              <a:off x="5726350" y="2139650"/>
              <a:ext cx="312300" cy="224425"/>
            </a:xfrm>
            <a:custGeom>
              <a:avLst/>
              <a:gdLst/>
              <a:ahLst/>
              <a:cxnLst/>
              <a:rect l="l" t="t" r="r" b="b"/>
              <a:pathLst>
                <a:path w="12492" h="8977" extrusionOk="0">
                  <a:moveTo>
                    <a:pt x="2822" y="0"/>
                  </a:moveTo>
                  <a:lnTo>
                    <a:pt x="2822" y="4800"/>
                  </a:lnTo>
                  <a:cubicBezTo>
                    <a:pt x="1527" y="5589"/>
                    <a:pt x="542" y="6797"/>
                    <a:pt x="36" y="8224"/>
                  </a:cubicBezTo>
                  <a:lnTo>
                    <a:pt x="30" y="8233"/>
                  </a:lnTo>
                  <a:cubicBezTo>
                    <a:pt x="27" y="8242"/>
                    <a:pt x="24" y="8254"/>
                    <a:pt x="21" y="8266"/>
                  </a:cubicBezTo>
                  <a:cubicBezTo>
                    <a:pt x="18" y="8278"/>
                    <a:pt x="15" y="8281"/>
                    <a:pt x="15" y="8287"/>
                  </a:cubicBezTo>
                  <a:cubicBezTo>
                    <a:pt x="12" y="8296"/>
                    <a:pt x="9" y="8308"/>
                    <a:pt x="9" y="8317"/>
                  </a:cubicBezTo>
                  <a:cubicBezTo>
                    <a:pt x="6" y="8326"/>
                    <a:pt x="6" y="8335"/>
                    <a:pt x="3" y="8347"/>
                  </a:cubicBezTo>
                  <a:cubicBezTo>
                    <a:pt x="3" y="8356"/>
                    <a:pt x="3" y="8362"/>
                    <a:pt x="3" y="8368"/>
                  </a:cubicBezTo>
                  <a:cubicBezTo>
                    <a:pt x="0" y="8378"/>
                    <a:pt x="3" y="8393"/>
                    <a:pt x="3" y="8405"/>
                  </a:cubicBezTo>
                  <a:cubicBezTo>
                    <a:pt x="3" y="8408"/>
                    <a:pt x="3" y="8411"/>
                    <a:pt x="3" y="8414"/>
                  </a:cubicBezTo>
                  <a:lnTo>
                    <a:pt x="3" y="8426"/>
                  </a:lnTo>
                  <a:cubicBezTo>
                    <a:pt x="3" y="8438"/>
                    <a:pt x="3" y="8450"/>
                    <a:pt x="3" y="8462"/>
                  </a:cubicBezTo>
                  <a:lnTo>
                    <a:pt x="6" y="8483"/>
                  </a:lnTo>
                  <a:cubicBezTo>
                    <a:pt x="6" y="8495"/>
                    <a:pt x="9" y="8504"/>
                    <a:pt x="12" y="8513"/>
                  </a:cubicBezTo>
                  <a:cubicBezTo>
                    <a:pt x="12" y="8525"/>
                    <a:pt x="15" y="8531"/>
                    <a:pt x="15" y="8540"/>
                  </a:cubicBezTo>
                  <a:cubicBezTo>
                    <a:pt x="18" y="8549"/>
                    <a:pt x="21" y="8558"/>
                    <a:pt x="21" y="8564"/>
                  </a:cubicBezTo>
                  <a:cubicBezTo>
                    <a:pt x="24" y="8573"/>
                    <a:pt x="27" y="8585"/>
                    <a:pt x="33" y="8594"/>
                  </a:cubicBezTo>
                  <a:cubicBezTo>
                    <a:pt x="36" y="8606"/>
                    <a:pt x="36" y="8609"/>
                    <a:pt x="40" y="8615"/>
                  </a:cubicBezTo>
                  <a:cubicBezTo>
                    <a:pt x="43" y="8624"/>
                    <a:pt x="49" y="8636"/>
                    <a:pt x="52" y="8646"/>
                  </a:cubicBezTo>
                  <a:cubicBezTo>
                    <a:pt x="58" y="8658"/>
                    <a:pt x="58" y="8661"/>
                    <a:pt x="61" y="8667"/>
                  </a:cubicBezTo>
                  <a:cubicBezTo>
                    <a:pt x="67" y="8673"/>
                    <a:pt x="73" y="8685"/>
                    <a:pt x="76" y="8694"/>
                  </a:cubicBezTo>
                  <a:cubicBezTo>
                    <a:pt x="82" y="8703"/>
                    <a:pt x="85" y="8709"/>
                    <a:pt x="88" y="8715"/>
                  </a:cubicBezTo>
                  <a:cubicBezTo>
                    <a:pt x="94" y="8721"/>
                    <a:pt x="100" y="8730"/>
                    <a:pt x="106" y="8739"/>
                  </a:cubicBezTo>
                  <a:cubicBezTo>
                    <a:pt x="112" y="8748"/>
                    <a:pt x="115" y="8754"/>
                    <a:pt x="121" y="8760"/>
                  </a:cubicBezTo>
                  <a:cubicBezTo>
                    <a:pt x="127" y="8769"/>
                    <a:pt x="133" y="8775"/>
                    <a:pt x="139" y="8781"/>
                  </a:cubicBezTo>
                  <a:cubicBezTo>
                    <a:pt x="145" y="8787"/>
                    <a:pt x="151" y="8796"/>
                    <a:pt x="157" y="8802"/>
                  </a:cubicBezTo>
                  <a:lnTo>
                    <a:pt x="175" y="8820"/>
                  </a:lnTo>
                  <a:cubicBezTo>
                    <a:pt x="181" y="8826"/>
                    <a:pt x="190" y="8832"/>
                    <a:pt x="196" y="8841"/>
                  </a:cubicBezTo>
                  <a:lnTo>
                    <a:pt x="217" y="8856"/>
                  </a:lnTo>
                  <a:lnTo>
                    <a:pt x="238" y="8874"/>
                  </a:lnTo>
                  <a:lnTo>
                    <a:pt x="262" y="8889"/>
                  </a:lnTo>
                  <a:lnTo>
                    <a:pt x="283" y="8901"/>
                  </a:lnTo>
                  <a:lnTo>
                    <a:pt x="314" y="8917"/>
                  </a:lnTo>
                  <a:cubicBezTo>
                    <a:pt x="320" y="8920"/>
                    <a:pt x="326" y="8923"/>
                    <a:pt x="332" y="8926"/>
                  </a:cubicBezTo>
                  <a:cubicBezTo>
                    <a:pt x="341" y="8929"/>
                    <a:pt x="356" y="8938"/>
                    <a:pt x="368" y="8941"/>
                  </a:cubicBezTo>
                  <a:lnTo>
                    <a:pt x="377" y="8947"/>
                  </a:lnTo>
                  <a:lnTo>
                    <a:pt x="386" y="8947"/>
                  </a:lnTo>
                  <a:lnTo>
                    <a:pt x="413" y="8956"/>
                  </a:lnTo>
                  <a:lnTo>
                    <a:pt x="437" y="8962"/>
                  </a:lnTo>
                  <a:lnTo>
                    <a:pt x="461" y="8968"/>
                  </a:lnTo>
                  <a:cubicBezTo>
                    <a:pt x="473" y="8971"/>
                    <a:pt x="485" y="8971"/>
                    <a:pt x="497" y="8974"/>
                  </a:cubicBezTo>
                  <a:lnTo>
                    <a:pt x="512" y="8977"/>
                  </a:lnTo>
                  <a:lnTo>
                    <a:pt x="11928" y="8977"/>
                  </a:lnTo>
                  <a:cubicBezTo>
                    <a:pt x="11946" y="8977"/>
                    <a:pt x="11967" y="8977"/>
                    <a:pt x="11985" y="8974"/>
                  </a:cubicBezTo>
                  <a:lnTo>
                    <a:pt x="11991" y="8974"/>
                  </a:lnTo>
                  <a:cubicBezTo>
                    <a:pt x="12006" y="8974"/>
                    <a:pt x="12021" y="8971"/>
                    <a:pt x="12033" y="8968"/>
                  </a:cubicBezTo>
                  <a:lnTo>
                    <a:pt x="12051" y="8965"/>
                  </a:lnTo>
                  <a:cubicBezTo>
                    <a:pt x="12063" y="8962"/>
                    <a:pt x="12072" y="8959"/>
                    <a:pt x="12085" y="8956"/>
                  </a:cubicBezTo>
                  <a:lnTo>
                    <a:pt x="12106" y="8950"/>
                  </a:lnTo>
                  <a:lnTo>
                    <a:pt x="12118" y="8947"/>
                  </a:lnTo>
                  <a:lnTo>
                    <a:pt x="12130" y="8941"/>
                  </a:lnTo>
                  <a:lnTo>
                    <a:pt x="12160" y="8929"/>
                  </a:lnTo>
                  <a:lnTo>
                    <a:pt x="12184" y="8917"/>
                  </a:lnTo>
                  <a:cubicBezTo>
                    <a:pt x="12193" y="8914"/>
                    <a:pt x="12199" y="8907"/>
                    <a:pt x="12208" y="8904"/>
                  </a:cubicBezTo>
                  <a:cubicBezTo>
                    <a:pt x="12214" y="8898"/>
                    <a:pt x="12226" y="8892"/>
                    <a:pt x="12235" y="8889"/>
                  </a:cubicBezTo>
                  <a:lnTo>
                    <a:pt x="12253" y="8877"/>
                  </a:lnTo>
                  <a:cubicBezTo>
                    <a:pt x="12262" y="8868"/>
                    <a:pt x="12271" y="8862"/>
                    <a:pt x="12280" y="8856"/>
                  </a:cubicBezTo>
                  <a:lnTo>
                    <a:pt x="12295" y="8844"/>
                  </a:lnTo>
                  <a:cubicBezTo>
                    <a:pt x="12304" y="8835"/>
                    <a:pt x="12313" y="8826"/>
                    <a:pt x="12319" y="8820"/>
                  </a:cubicBezTo>
                  <a:lnTo>
                    <a:pt x="12334" y="8805"/>
                  </a:lnTo>
                  <a:cubicBezTo>
                    <a:pt x="12343" y="8796"/>
                    <a:pt x="12349" y="8790"/>
                    <a:pt x="12359" y="8781"/>
                  </a:cubicBezTo>
                  <a:lnTo>
                    <a:pt x="12371" y="8763"/>
                  </a:lnTo>
                  <a:lnTo>
                    <a:pt x="12389" y="8739"/>
                  </a:lnTo>
                  <a:lnTo>
                    <a:pt x="12404" y="8718"/>
                  </a:lnTo>
                  <a:cubicBezTo>
                    <a:pt x="12410" y="8709"/>
                    <a:pt x="12413" y="8703"/>
                    <a:pt x="12419" y="8694"/>
                  </a:cubicBezTo>
                  <a:cubicBezTo>
                    <a:pt x="12422" y="8688"/>
                    <a:pt x="12428" y="8679"/>
                    <a:pt x="12431" y="8670"/>
                  </a:cubicBezTo>
                  <a:cubicBezTo>
                    <a:pt x="12437" y="8661"/>
                    <a:pt x="12440" y="8655"/>
                    <a:pt x="12443" y="8646"/>
                  </a:cubicBezTo>
                  <a:cubicBezTo>
                    <a:pt x="12446" y="8639"/>
                    <a:pt x="12449" y="8627"/>
                    <a:pt x="12455" y="8618"/>
                  </a:cubicBezTo>
                  <a:cubicBezTo>
                    <a:pt x="12458" y="8609"/>
                    <a:pt x="12461" y="8603"/>
                    <a:pt x="12461" y="8594"/>
                  </a:cubicBezTo>
                  <a:cubicBezTo>
                    <a:pt x="12464" y="8588"/>
                    <a:pt x="12467" y="8576"/>
                    <a:pt x="12470" y="8567"/>
                  </a:cubicBezTo>
                  <a:cubicBezTo>
                    <a:pt x="12473" y="8558"/>
                    <a:pt x="12476" y="8549"/>
                    <a:pt x="12479" y="8540"/>
                  </a:cubicBezTo>
                  <a:cubicBezTo>
                    <a:pt x="12479" y="8534"/>
                    <a:pt x="12482" y="8525"/>
                    <a:pt x="12482" y="8516"/>
                  </a:cubicBezTo>
                  <a:cubicBezTo>
                    <a:pt x="12485" y="8507"/>
                    <a:pt x="12485" y="8495"/>
                    <a:pt x="12488" y="8486"/>
                  </a:cubicBezTo>
                  <a:lnTo>
                    <a:pt x="12491" y="8462"/>
                  </a:lnTo>
                  <a:cubicBezTo>
                    <a:pt x="12491" y="8450"/>
                    <a:pt x="12491" y="8438"/>
                    <a:pt x="12491" y="8426"/>
                  </a:cubicBezTo>
                  <a:lnTo>
                    <a:pt x="12491" y="8414"/>
                  </a:lnTo>
                  <a:cubicBezTo>
                    <a:pt x="12491" y="8411"/>
                    <a:pt x="12491" y="8408"/>
                    <a:pt x="12491" y="8405"/>
                  </a:cubicBezTo>
                  <a:lnTo>
                    <a:pt x="12491" y="8371"/>
                  </a:lnTo>
                  <a:cubicBezTo>
                    <a:pt x="12491" y="8359"/>
                    <a:pt x="12491" y="8356"/>
                    <a:pt x="12491" y="8347"/>
                  </a:cubicBezTo>
                  <a:cubicBezTo>
                    <a:pt x="12488" y="8338"/>
                    <a:pt x="12488" y="8329"/>
                    <a:pt x="12485" y="8317"/>
                  </a:cubicBezTo>
                  <a:cubicBezTo>
                    <a:pt x="12482" y="8308"/>
                    <a:pt x="12482" y="8299"/>
                    <a:pt x="12479" y="8290"/>
                  </a:cubicBezTo>
                  <a:cubicBezTo>
                    <a:pt x="12476" y="8278"/>
                    <a:pt x="12476" y="8275"/>
                    <a:pt x="12473" y="8266"/>
                  </a:cubicBezTo>
                  <a:cubicBezTo>
                    <a:pt x="12473" y="8260"/>
                    <a:pt x="12467" y="8245"/>
                    <a:pt x="12464" y="8233"/>
                  </a:cubicBezTo>
                  <a:lnTo>
                    <a:pt x="12461" y="8224"/>
                  </a:lnTo>
                  <a:cubicBezTo>
                    <a:pt x="11955" y="6797"/>
                    <a:pt x="10970" y="5589"/>
                    <a:pt x="9676" y="4803"/>
                  </a:cubicBezTo>
                  <a:lnTo>
                    <a:pt x="96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0" name="Google Shape;199;p17">
              <a:extLst>
                <a:ext uri="{FF2B5EF4-FFF2-40B4-BE49-F238E27FC236}">
                  <a16:creationId xmlns:a16="http://schemas.microsoft.com/office/drawing/2014/main" id="{3C11495A-13C8-7B29-EAF5-AC2A2056F880}"/>
                </a:ext>
              </a:extLst>
            </p:cNvPr>
            <p:cNvSpPr/>
            <p:nvPr/>
          </p:nvSpPr>
          <p:spPr>
            <a:xfrm>
              <a:off x="5842500" y="2392350"/>
              <a:ext cx="79975" cy="117400"/>
            </a:xfrm>
            <a:custGeom>
              <a:avLst/>
              <a:gdLst/>
              <a:ahLst/>
              <a:cxnLst/>
              <a:rect l="l" t="t" r="r" b="b"/>
              <a:pathLst>
                <a:path w="3199" h="4696" extrusionOk="0">
                  <a:moveTo>
                    <a:pt x="4" y="1"/>
                  </a:moveTo>
                  <a:lnTo>
                    <a:pt x="4" y="1651"/>
                  </a:lnTo>
                  <a:cubicBezTo>
                    <a:pt x="1" y="2591"/>
                    <a:pt x="287" y="3509"/>
                    <a:pt x="820" y="4283"/>
                  </a:cubicBezTo>
                  <a:cubicBezTo>
                    <a:pt x="994" y="4542"/>
                    <a:pt x="1287" y="4696"/>
                    <a:pt x="1600" y="4696"/>
                  </a:cubicBezTo>
                  <a:cubicBezTo>
                    <a:pt x="1913" y="4696"/>
                    <a:pt x="2205" y="4542"/>
                    <a:pt x="2380" y="4283"/>
                  </a:cubicBezTo>
                  <a:cubicBezTo>
                    <a:pt x="2913" y="3509"/>
                    <a:pt x="3199" y="2591"/>
                    <a:pt x="3196" y="1651"/>
                  </a:cubicBezTo>
                  <a:lnTo>
                    <a:pt x="31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1" name="Google Shape;200;p17">
            <a:extLst>
              <a:ext uri="{FF2B5EF4-FFF2-40B4-BE49-F238E27FC236}">
                <a16:creationId xmlns:a16="http://schemas.microsoft.com/office/drawing/2014/main" id="{52DD34F7-CF88-7CE7-1820-D6A21D79B342}"/>
              </a:ext>
            </a:extLst>
          </p:cNvPr>
          <p:cNvGrpSpPr/>
          <p:nvPr/>
        </p:nvGrpSpPr>
        <p:grpSpPr>
          <a:xfrm>
            <a:off x="8218708" y="4560399"/>
            <a:ext cx="304249" cy="303083"/>
            <a:chOff x="898875" y="4399275"/>
            <a:chExt cx="483700" cy="481850"/>
          </a:xfrm>
        </p:grpSpPr>
        <p:sp>
          <p:nvSpPr>
            <p:cNvPr id="52" name="Google Shape;201;p17">
              <a:extLst>
                <a:ext uri="{FF2B5EF4-FFF2-40B4-BE49-F238E27FC236}">
                  <a16:creationId xmlns:a16="http://schemas.microsoft.com/office/drawing/2014/main" id="{6FC0F184-A32C-2DFA-83CF-9C61843F089A}"/>
                </a:ext>
              </a:extLst>
            </p:cNvPr>
            <p:cNvSpPr/>
            <p:nvPr/>
          </p:nvSpPr>
          <p:spPr>
            <a:xfrm>
              <a:off x="992750" y="4642900"/>
              <a:ext cx="145300" cy="144100"/>
            </a:xfrm>
            <a:custGeom>
              <a:avLst/>
              <a:gdLst/>
              <a:ahLst/>
              <a:cxnLst/>
              <a:rect l="l" t="t" r="r" b="b"/>
              <a:pathLst>
                <a:path w="5812" h="5764" extrusionOk="0">
                  <a:moveTo>
                    <a:pt x="994" y="0"/>
                  </a:moveTo>
                  <a:lnTo>
                    <a:pt x="988" y="12"/>
                  </a:lnTo>
                  <a:cubicBezTo>
                    <a:pt x="988" y="9"/>
                    <a:pt x="991" y="6"/>
                    <a:pt x="991" y="3"/>
                  </a:cubicBezTo>
                  <a:lnTo>
                    <a:pt x="991" y="3"/>
                  </a:lnTo>
                  <a:lnTo>
                    <a:pt x="979" y="27"/>
                  </a:lnTo>
                  <a:lnTo>
                    <a:pt x="108" y="1759"/>
                  </a:lnTo>
                  <a:cubicBezTo>
                    <a:pt x="0" y="1976"/>
                    <a:pt x="42" y="2241"/>
                    <a:pt x="214" y="2415"/>
                  </a:cubicBezTo>
                  <a:lnTo>
                    <a:pt x="3397" y="5598"/>
                  </a:lnTo>
                  <a:cubicBezTo>
                    <a:pt x="3506" y="5707"/>
                    <a:pt x="3649" y="5763"/>
                    <a:pt x="3795" y="5763"/>
                  </a:cubicBezTo>
                  <a:cubicBezTo>
                    <a:pt x="3883" y="5763"/>
                    <a:pt x="3971" y="5743"/>
                    <a:pt x="4053" y="5701"/>
                  </a:cubicBezTo>
                  <a:lnTo>
                    <a:pt x="5797" y="4827"/>
                  </a:lnTo>
                  <a:lnTo>
                    <a:pt x="5800" y="4824"/>
                  </a:lnTo>
                  <a:lnTo>
                    <a:pt x="5812" y="4818"/>
                  </a:lnTo>
                  <a:lnTo>
                    <a:pt x="9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" name="Google Shape;202;p17">
              <a:extLst>
                <a:ext uri="{FF2B5EF4-FFF2-40B4-BE49-F238E27FC236}">
                  <a16:creationId xmlns:a16="http://schemas.microsoft.com/office/drawing/2014/main" id="{FD432EBE-3C67-DFBB-29C1-346EB859D330}"/>
                </a:ext>
              </a:extLst>
            </p:cNvPr>
            <p:cNvSpPr/>
            <p:nvPr/>
          </p:nvSpPr>
          <p:spPr>
            <a:xfrm>
              <a:off x="1138025" y="4763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" name="Google Shape;203;p17">
              <a:extLst>
                <a:ext uri="{FF2B5EF4-FFF2-40B4-BE49-F238E27FC236}">
                  <a16:creationId xmlns:a16="http://schemas.microsoft.com/office/drawing/2014/main" id="{7495AF9A-220E-0C2B-5884-7AAE65C78841}"/>
                </a:ext>
              </a:extLst>
            </p:cNvPr>
            <p:cNvSpPr/>
            <p:nvPr/>
          </p:nvSpPr>
          <p:spPr>
            <a:xfrm>
              <a:off x="1269550" y="4399275"/>
              <a:ext cx="113025" cy="112125"/>
            </a:xfrm>
            <a:custGeom>
              <a:avLst/>
              <a:gdLst/>
              <a:ahLst/>
              <a:cxnLst/>
              <a:rect l="l" t="t" r="r" b="b"/>
              <a:pathLst>
                <a:path w="4521" h="4485" extrusionOk="0">
                  <a:moveTo>
                    <a:pt x="3066" y="1"/>
                  </a:moveTo>
                  <a:cubicBezTo>
                    <a:pt x="1947" y="1"/>
                    <a:pt x="938" y="82"/>
                    <a:pt x="0" y="239"/>
                  </a:cubicBezTo>
                  <a:lnTo>
                    <a:pt x="9" y="895"/>
                  </a:lnTo>
                  <a:cubicBezTo>
                    <a:pt x="34" y="2862"/>
                    <a:pt x="1623" y="4452"/>
                    <a:pt x="3590" y="4476"/>
                  </a:cubicBezTo>
                  <a:lnTo>
                    <a:pt x="4243" y="4485"/>
                  </a:lnTo>
                  <a:cubicBezTo>
                    <a:pt x="4439" y="3313"/>
                    <a:pt x="4520" y="2028"/>
                    <a:pt x="4469" y="561"/>
                  </a:cubicBezTo>
                  <a:cubicBezTo>
                    <a:pt x="4457" y="266"/>
                    <a:pt x="4219" y="28"/>
                    <a:pt x="3924" y="16"/>
                  </a:cubicBezTo>
                  <a:cubicBezTo>
                    <a:pt x="3631" y="6"/>
                    <a:pt x="3345" y="1"/>
                    <a:pt x="30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" name="Google Shape;204;p17">
              <a:extLst>
                <a:ext uri="{FF2B5EF4-FFF2-40B4-BE49-F238E27FC236}">
                  <a16:creationId xmlns:a16="http://schemas.microsoft.com/office/drawing/2014/main" id="{786FCA9F-4C6A-28FD-4ACF-548CD71FAC1A}"/>
                </a:ext>
              </a:extLst>
            </p:cNvPr>
            <p:cNvSpPr/>
            <p:nvPr/>
          </p:nvSpPr>
          <p:spPr>
            <a:xfrm>
              <a:off x="1161975" y="4531175"/>
              <a:ext cx="91400" cy="84350"/>
            </a:xfrm>
            <a:custGeom>
              <a:avLst/>
              <a:gdLst/>
              <a:ahLst/>
              <a:cxnLst/>
              <a:rect l="l" t="t" r="r" b="b"/>
              <a:pathLst>
                <a:path w="3656" h="3374" extrusionOk="0">
                  <a:moveTo>
                    <a:pt x="1821" y="1"/>
                  </a:moveTo>
                  <a:cubicBezTo>
                    <a:pt x="1137" y="1"/>
                    <a:pt x="523" y="415"/>
                    <a:pt x="262" y="1046"/>
                  </a:cubicBezTo>
                  <a:cubicBezTo>
                    <a:pt x="0" y="1678"/>
                    <a:pt x="145" y="2410"/>
                    <a:pt x="633" y="2894"/>
                  </a:cubicBezTo>
                  <a:cubicBezTo>
                    <a:pt x="952" y="3214"/>
                    <a:pt x="1391" y="3373"/>
                    <a:pt x="1830" y="3373"/>
                  </a:cubicBezTo>
                  <a:cubicBezTo>
                    <a:pt x="2269" y="3373"/>
                    <a:pt x="2707" y="3214"/>
                    <a:pt x="3027" y="2894"/>
                  </a:cubicBezTo>
                  <a:cubicBezTo>
                    <a:pt x="3511" y="2410"/>
                    <a:pt x="3656" y="1681"/>
                    <a:pt x="3394" y="1046"/>
                  </a:cubicBezTo>
                  <a:cubicBezTo>
                    <a:pt x="3132" y="413"/>
                    <a:pt x="2515" y="1"/>
                    <a:pt x="1828" y="1"/>
                  </a:cubicBezTo>
                  <a:cubicBezTo>
                    <a:pt x="1826" y="1"/>
                    <a:pt x="1823" y="1"/>
                    <a:pt x="1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6" name="Google Shape;205;p17">
              <a:extLst>
                <a:ext uri="{FF2B5EF4-FFF2-40B4-BE49-F238E27FC236}">
                  <a16:creationId xmlns:a16="http://schemas.microsoft.com/office/drawing/2014/main" id="{82617E96-C310-F1C6-D97B-4E607C6B9BC5}"/>
                </a:ext>
              </a:extLst>
            </p:cNvPr>
            <p:cNvSpPr/>
            <p:nvPr/>
          </p:nvSpPr>
          <p:spPr>
            <a:xfrm>
              <a:off x="1031050" y="4411100"/>
              <a:ext cx="338650" cy="338725"/>
            </a:xfrm>
            <a:custGeom>
              <a:avLst/>
              <a:gdLst/>
              <a:ahLst/>
              <a:cxnLst/>
              <a:rect l="l" t="t" r="r" b="b"/>
              <a:pathLst>
                <a:path w="13546" h="13549" extrusionOk="0">
                  <a:moveTo>
                    <a:pt x="7066" y="3673"/>
                  </a:moveTo>
                  <a:cubicBezTo>
                    <a:pt x="7800" y="3673"/>
                    <a:pt x="8522" y="3960"/>
                    <a:pt x="9062" y="4500"/>
                  </a:cubicBezTo>
                  <a:cubicBezTo>
                    <a:pt x="10170" y="5602"/>
                    <a:pt x="10170" y="7393"/>
                    <a:pt x="9062" y="8492"/>
                  </a:cubicBezTo>
                  <a:cubicBezTo>
                    <a:pt x="8522" y="9032"/>
                    <a:pt x="7800" y="9319"/>
                    <a:pt x="7066" y="9319"/>
                  </a:cubicBezTo>
                  <a:cubicBezTo>
                    <a:pt x="6702" y="9319"/>
                    <a:pt x="6334" y="9248"/>
                    <a:pt x="5984" y="9104"/>
                  </a:cubicBezTo>
                  <a:cubicBezTo>
                    <a:pt x="4930" y="8667"/>
                    <a:pt x="4244" y="7637"/>
                    <a:pt x="4244" y="6496"/>
                  </a:cubicBezTo>
                  <a:cubicBezTo>
                    <a:pt x="4244" y="5355"/>
                    <a:pt x="4930" y="4325"/>
                    <a:pt x="5984" y="3888"/>
                  </a:cubicBezTo>
                  <a:cubicBezTo>
                    <a:pt x="6334" y="3744"/>
                    <a:pt x="6702" y="3673"/>
                    <a:pt x="7066" y="3673"/>
                  </a:cubicBezTo>
                  <a:close/>
                  <a:moveTo>
                    <a:pt x="3868" y="9124"/>
                  </a:moveTo>
                  <a:cubicBezTo>
                    <a:pt x="4006" y="9124"/>
                    <a:pt x="4147" y="9176"/>
                    <a:pt x="4262" y="9290"/>
                  </a:cubicBezTo>
                  <a:cubicBezTo>
                    <a:pt x="4481" y="9510"/>
                    <a:pt x="4481" y="9869"/>
                    <a:pt x="4262" y="10088"/>
                  </a:cubicBezTo>
                  <a:cubicBezTo>
                    <a:pt x="4147" y="10204"/>
                    <a:pt x="4005" y="10255"/>
                    <a:pt x="3866" y="10255"/>
                  </a:cubicBezTo>
                  <a:cubicBezTo>
                    <a:pt x="3576" y="10255"/>
                    <a:pt x="3298" y="10031"/>
                    <a:pt x="3298" y="9691"/>
                  </a:cubicBezTo>
                  <a:cubicBezTo>
                    <a:pt x="3298" y="9350"/>
                    <a:pt x="3577" y="9124"/>
                    <a:pt x="3868" y="9124"/>
                  </a:cubicBezTo>
                  <a:close/>
                  <a:moveTo>
                    <a:pt x="8414" y="1"/>
                  </a:moveTo>
                  <a:cubicBezTo>
                    <a:pt x="6466" y="507"/>
                    <a:pt x="4888" y="1425"/>
                    <a:pt x="3518" y="2846"/>
                  </a:cubicBezTo>
                  <a:cubicBezTo>
                    <a:pt x="2169" y="4244"/>
                    <a:pt x="1000" y="6282"/>
                    <a:pt x="1" y="8212"/>
                  </a:cubicBezTo>
                  <a:lnTo>
                    <a:pt x="5337" y="13548"/>
                  </a:lnTo>
                  <a:cubicBezTo>
                    <a:pt x="7267" y="12549"/>
                    <a:pt x="9309" y="11380"/>
                    <a:pt x="10706" y="10031"/>
                  </a:cubicBezTo>
                  <a:cubicBezTo>
                    <a:pt x="12124" y="8664"/>
                    <a:pt x="13039" y="7086"/>
                    <a:pt x="13545" y="5138"/>
                  </a:cubicBezTo>
                  <a:lnTo>
                    <a:pt x="13112" y="5129"/>
                  </a:lnTo>
                  <a:cubicBezTo>
                    <a:pt x="10534" y="5099"/>
                    <a:pt x="8453" y="3015"/>
                    <a:pt x="8420" y="440"/>
                  </a:cubicBezTo>
                  <a:lnTo>
                    <a:pt x="84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7" name="Google Shape;206;p17">
              <a:extLst>
                <a:ext uri="{FF2B5EF4-FFF2-40B4-BE49-F238E27FC236}">
                  <a16:creationId xmlns:a16="http://schemas.microsoft.com/office/drawing/2014/main" id="{546A9574-C1A6-324B-2A6B-F0453B997B57}"/>
                </a:ext>
              </a:extLst>
            </p:cNvPr>
            <p:cNvSpPr/>
            <p:nvPr/>
          </p:nvSpPr>
          <p:spPr>
            <a:xfrm>
              <a:off x="1130500" y="4740450"/>
              <a:ext cx="108950" cy="111250"/>
            </a:xfrm>
            <a:custGeom>
              <a:avLst/>
              <a:gdLst/>
              <a:ahLst/>
              <a:cxnLst/>
              <a:rect l="l" t="t" r="r" b="b"/>
              <a:pathLst>
                <a:path w="4358" h="4450" extrusionOk="0">
                  <a:moveTo>
                    <a:pt x="4358" y="1"/>
                  </a:moveTo>
                  <a:lnTo>
                    <a:pt x="4358" y="1"/>
                  </a:lnTo>
                  <a:cubicBezTo>
                    <a:pt x="2906" y="877"/>
                    <a:pt x="1437" y="1609"/>
                    <a:pt x="1" y="2332"/>
                  </a:cubicBezTo>
                  <a:cubicBezTo>
                    <a:pt x="58" y="3090"/>
                    <a:pt x="112" y="3789"/>
                    <a:pt x="118" y="3882"/>
                  </a:cubicBezTo>
                  <a:cubicBezTo>
                    <a:pt x="118" y="4211"/>
                    <a:pt x="387" y="4450"/>
                    <a:pt x="683" y="4450"/>
                  </a:cubicBezTo>
                  <a:cubicBezTo>
                    <a:pt x="767" y="4450"/>
                    <a:pt x="854" y="4430"/>
                    <a:pt x="937" y="4388"/>
                  </a:cubicBezTo>
                  <a:cubicBezTo>
                    <a:pt x="1039" y="4295"/>
                    <a:pt x="3858" y="3208"/>
                    <a:pt x="43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8" name="Google Shape;207;p17">
              <a:extLst>
                <a:ext uri="{FF2B5EF4-FFF2-40B4-BE49-F238E27FC236}">
                  <a16:creationId xmlns:a16="http://schemas.microsoft.com/office/drawing/2014/main" id="{047FD746-3002-5A2B-3962-9FA5FFDCAED0}"/>
                </a:ext>
              </a:extLst>
            </p:cNvPr>
            <p:cNvSpPr/>
            <p:nvPr/>
          </p:nvSpPr>
          <p:spPr>
            <a:xfrm>
              <a:off x="927325" y="4539825"/>
              <a:ext cx="114150" cy="109800"/>
            </a:xfrm>
            <a:custGeom>
              <a:avLst/>
              <a:gdLst/>
              <a:ahLst/>
              <a:cxnLst/>
              <a:rect l="l" t="t" r="r" b="b"/>
              <a:pathLst>
                <a:path w="4566" h="4392" extrusionOk="0">
                  <a:moveTo>
                    <a:pt x="4565" y="1"/>
                  </a:moveTo>
                  <a:lnTo>
                    <a:pt x="4565" y="1"/>
                  </a:lnTo>
                  <a:cubicBezTo>
                    <a:pt x="1268" y="459"/>
                    <a:pt x="184" y="3334"/>
                    <a:pt x="91" y="3437"/>
                  </a:cubicBezTo>
                  <a:cubicBezTo>
                    <a:pt x="0" y="3611"/>
                    <a:pt x="9" y="3822"/>
                    <a:pt x="112" y="3988"/>
                  </a:cubicBezTo>
                  <a:cubicBezTo>
                    <a:pt x="295" y="4286"/>
                    <a:pt x="606" y="4232"/>
                    <a:pt x="723" y="4256"/>
                  </a:cubicBezTo>
                  <a:lnTo>
                    <a:pt x="2214" y="4391"/>
                  </a:lnTo>
                  <a:cubicBezTo>
                    <a:pt x="2945" y="2928"/>
                    <a:pt x="3680" y="1458"/>
                    <a:pt x="45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9" name="Google Shape;208;p17">
              <a:extLst>
                <a:ext uri="{FF2B5EF4-FFF2-40B4-BE49-F238E27FC236}">
                  <a16:creationId xmlns:a16="http://schemas.microsoft.com/office/drawing/2014/main" id="{8E6C357C-E677-8BC7-7FAD-2AFBC4FE957A}"/>
                </a:ext>
              </a:extLst>
            </p:cNvPr>
            <p:cNvSpPr/>
            <p:nvPr/>
          </p:nvSpPr>
          <p:spPr>
            <a:xfrm>
              <a:off x="898875" y="4711550"/>
              <a:ext cx="170825" cy="169575"/>
            </a:xfrm>
            <a:custGeom>
              <a:avLst/>
              <a:gdLst/>
              <a:ahLst/>
              <a:cxnLst/>
              <a:rect l="l" t="t" r="r" b="b"/>
              <a:pathLst>
                <a:path w="6833" h="6783" extrusionOk="0">
                  <a:moveTo>
                    <a:pt x="2846" y="1"/>
                  </a:moveTo>
                  <a:cubicBezTo>
                    <a:pt x="1747" y="1052"/>
                    <a:pt x="503" y="4602"/>
                    <a:pt x="63" y="6050"/>
                  </a:cubicBezTo>
                  <a:cubicBezTo>
                    <a:pt x="0" y="6252"/>
                    <a:pt x="54" y="6469"/>
                    <a:pt x="202" y="6616"/>
                  </a:cubicBezTo>
                  <a:cubicBezTo>
                    <a:pt x="309" y="6724"/>
                    <a:pt x="454" y="6782"/>
                    <a:pt x="602" y="6782"/>
                  </a:cubicBezTo>
                  <a:cubicBezTo>
                    <a:pt x="656" y="6782"/>
                    <a:pt x="711" y="6774"/>
                    <a:pt x="765" y="6758"/>
                  </a:cubicBezTo>
                  <a:cubicBezTo>
                    <a:pt x="2225" y="6318"/>
                    <a:pt x="5782" y="5084"/>
                    <a:pt x="6833" y="3981"/>
                  </a:cubicBezTo>
                  <a:cubicBezTo>
                    <a:pt x="6655" y="3900"/>
                    <a:pt x="6492" y="3789"/>
                    <a:pt x="6354" y="3650"/>
                  </a:cubicBezTo>
                  <a:lnTo>
                    <a:pt x="5167" y="2464"/>
                  </a:lnTo>
                  <a:lnTo>
                    <a:pt x="4767" y="2861"/>
                  </a:lnTo>
                  <a:cubicBezTo>
                    <a:pt x="4658" y="2967"/>
                    <a:pt x="4517" y="3020"/>
                    <a:pt x="4375" y="3020"/>
                  </a:cubicBezTo>
                  <a:cubicBezTo>
                    <a:pt x="4231" y="3020"/>
                    <a:pt x="4086" y="2965"/>
                    <a:pt x="3975" y="2855"/>
                  </a:cubicBezTo>
                  <a:cubicBezTo>
                    <a:pt x="3758" y="2638"/>
                    <a:pt x="3755" y="2286"/>
                    <a:pt x="3969" y="2063"/>
                  </a:cubicBezTo>
                  <a:lnTo>
                    <a:pt x="4369" y="1663"/>
                  </a:lnTo>
                  <a:lnTo>
                    <a:pt x="3171" y="464"/>
                  </a:lnTo>
                  <a:cubicBezTo>
                    <a:pt x="3035" y="329"/>
                    <a:pt x="2927" y="172"/>
                    <a:pt x="28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pic>
        <p:nvPicPr>
          <p:cNvPr id="61" name="Imagen 60">
            <a:extLst>
              <a:ext uri="{FF2B5EF4-FFF2-40B4-BE49-F238E27FC236}">
                <a16:creationId xmlns:a16="http://schemas.microsoft.com/office/drawing/2014/main" id="{80F34680-5515-4500-C5B7-409F06E3F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4594" y="2167615"/>
            <a:ext cx="3842633" cy="470792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25B3FDF-0F94-4810-E629-0CC8832A65CD}"/>
              </a:ext>
            </a:extLst>
          </p:cNvPr>
          <p:cNvSpPr txBox="1"/>
          <p:nvPr/>
        </p:nvSpPr>
        <p:spPr>
          <a:xfrm>
            <a:off x="7640319" y="1610823"/>
            <a:ext cx="41017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Basada en proyectos con énfasis en la Investigación- Acción-Participativa (IAP).</a:t>
            </a:r>
            <a:r>
              <a:rPr lang="es-MX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510115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508429-8868-85A6-7D13-534B80604E62}"/>
              </a:ext>
            </a:extLst>
          </p:cNvPr>
          <p:cNvSpPr txBox="1"/>
          <p:nvPr/>
        </p:nvSpPr>
        <p:spPr>
          <a:xfrm>
            <a:off x="737327" y="2666105"/>
            <a:ext cx="21864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FASE 1</a:t>
            </a:r>
            <a:endParaRPr lang="es-CO" sz="3600" dirty="0">
              <a:solidFill>
                <a:schemeClr val="bg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153E0B4-E9FE-6708-1F93-516F031C9D17}"/>
              </a:ext>
            </a:extLst>
          </p:cNvPr>
          <p:cNvSpPr txBox="1"/>
          <p:nvPr/>
        </p:nvSpPr>
        <p:spPr>
          <a:xfrm>
            <a:off x="780161" y="3220103"/>
            <a:ext cx="22633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800" b="1" kern="100" dirty="0">
                <a:solidFill>
                  <a:srgbClr val="FFFF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PEDAGOGÍAS PARA LA VIDA Y LA PAZ.</a:t>
            </a:r>
            <a:endParaRPr lang="es-CO" sz="1800" b="1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93FF44-ADD5-0CAA-7DC4-7391183729F7}"/>
              </a:ext>
            </a:extLst>
          </p:cNvPr>
          <p:cNvSpPr txBox="1"/>
          <p:nvPr/>
        </p:nvSpPr>
        <p:spPr>
          <a:xfrm>
            <a:off x="4632322" y="2550377"/>
            <a:ext cx="18073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Fase2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1A8DBCA-BA13-0C1E-1B70-B6B98DC60BE3}"/>
              </a:ext>
            </a:extLst>
          </p:cNvPr>
          <p:cNvSpPr txBox="1"/>
          <p:nvPr/>
        </p:nvSpPr>
        <p:spPr>
          <a:xfrm>
            <a:off x="4649743" y="3048210"/>
            <a:ext cx="272687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800" b="1" dirty="0">
                <a:solidFill>
                  <a:srgbClr val="FFFF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ACCESO A LA EDUCACIÓN FORMAL NO FORMAL Y/O COMPLEMENTARIA</a:t>
            </a:r>
            <a:endParaRPr lang="es-CO" b="1" dirty="0">
              <a:solidFill>
                <a:srgbClr val="FFFF0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1274B28-F119-3A4D-DC1B-B5F37FABCD57}"/>
              </a:ext>
            </a:extLst>
          </p:cNvPr>
          <p:cNvSpPr txBox="1"/>
          <p:nvPr/>
        </p:nvSpPr>
        <p:spPr>
          <a:xfrm>
            <a:off x="8607930" y="3081603"/>
            <a:ext cx="19528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EGRESO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C305EDF-CFB6-D52C-14D1-B760F0B52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976" y="2703965"/>
            <a:ext cx="881751" cy="98548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57669DE-6DE9-D9AF-C9BE-942DA659B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7347" y="2666777"/>
            <a:ext cx="855327" cy="105986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1FF1844-3C31-52D8-4C09-F649830CB3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0413" y="2834758"/>
            <a:ext cx="1059862" cy="98548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018C8BA-8B11-A3DD-AC52-10082657AD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8355" y="5835241"/>
            <a:ext cx="1019893" cy="92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07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029826B-8881-938F-D886-693BE34C7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513" y="275432"/>
            <a:ext cx="1407735" cy="526256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C3D2BBA9-0CB1-AE25-1F76-8340B84BA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44" y="-199005"/>
            <a:ext cx="7760264" cy="1325563"/>
          </a:xfrm>
        </p:spPr>
        <p:txBody>
          <a:bodyPr/>
          <a:lstStyle/>
          <a:p>
            <a:pPr algn="r"/>
            <a:r>
              <a:rPr lang="es-CO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Formato PEI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EEB29C1-57C1-0861-2D50-8250FFBA5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52" y="923544"/>
            <a:ext cx="4113709" cy="501091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85CE56D-F287-85EC-A473-0702EC6E44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4276" y="923544"/>
            <a:ext cx="4383410" cy="531844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31677A4-4F30-39BD-1F59-22668F82C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9193" y="2273623"/>
            <a:ext cx="3314369" cy="270264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9C938D4-4D1E-AADB-C4F5-A627166DF1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3669" y="5387371"/>
            <a:ext cx="1019893" cy="92154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FF97836-1D9E-2935-54E0-DD6836AE71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16493" y="5117395"/>
            <a:ext cx="1234020" cy="119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23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4A8C52E-FD71-0D35-1108-E2558236D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513" y="275432"/>
            <a:ext cx="1407735" cy="5262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AE2026B-B976-318B-0B7F-3A42950C0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8967" y="1714036"/>
            <a:ext cx="5611534" cy="401854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654BFA0-918C-3801-1BAF-283BAEE52DF2}"/>
              </a:ext>
            </a:extLst>
          </p:cNvPr>
          <p:cNvSpPr txBox="1"/>
          <p:nvPr/>
        </p:nvSpPr>
        <p:spPr>
          <a:xfrm>
            <a:off x="3977640" y="538560"/>
            <a:ext cx="7540472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CO" sz="2800" b="1" dirty="0">
                <a:solidFill>
                  <a:srgbClr val="53206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FORMATO DE CONCEPTO PEDAGOGICO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8DD6645-C2A5-B884-A2A1-C927446BEE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3782" y="5271810"/>
            <a:ext cx="1019893" cy="92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72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1917982-65C0-C4BD-F44A-02337990B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783" y="544805"/>
            <a:ext cx="7403809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s-CO" b="1" dirty="0">
                <a:solidFill>
                  <a:srgbClr val="53206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INSUMOS CONSOLIDADOS PRIMERA FASE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9DC67AA-1A51-38B7-6741-2764FF4F5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982" y="827259"/>
            <a:ext cx="874522" cy="80674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054673D-62D8-8AAD-E204-ECE7F0C52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48267" y="1906953"/>
            <a:ext cx="6495542" cy="4951047"/>
          </a:xfrm>
          <a:prstGeom prst="rect">
            <a:avLst/>
          </a:prstGeom>
        </p:spPr>
      </p:pic>
      <p:sp>
        <p:nvSpPr>
          <p:cNvPr id="62" name="Google Shape;1881;p61">
            <a:extLst>
              <a:ext uri="{FF2B5EF4-FFF2-40B4-BE49-F238E27FC236}">
                <a16:creationId xmlns:a16="http://schemas.microsoft.com/office/drawing/2014/main" id="{9B27E95C-ED02-3929-8017-A69A2F2354F8}"/>
              </a:ext>
            </a:extLst>
          </p:cNvPr>
          <p:cNvSpPr/>
          <p:nvPr/>
        </p:nvSpPr>
        <p:spPr>
          <a:xfrm rot="5400000" flipH="1">
            <a:off x="8008873" y="811115"/>
            <a:ext cx="334711" cy="3072727"/>
          </a:xfrm>
          <a:prstGeom prst="round2SameRect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rgbClr val="FF33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882;p61">
            <a:extLst>
              <a:ext uri="{FF2B5EF4-FFF2-40B4-BE49-F238E27FC236}">
                <a16:creationId xmlns:a16="http://schemas.microsoft.com/office/drawing/2014/main" id="{8C8E6F56-CE48-6F15-C5C1-08E8A9B9D5B3}"/>
              </a:ext>
            </a:extLst>
          </p:cNvPr>
          <p:cNvSpPr/>
          <p:nvPr/>
        </p:nvSpPr>
        <p:spPr>
          <a:xfrm rot="5400000" flipH="1">
            <a:off x="8008873" y="1236215"/>
            <a:ext cx="334711" cy="3072727"/>
          </a:xfrm>
          <a:prstGeom prst="round2SameRect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rgbClr val="FF33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883;p61">
            <a:extLst>
              <a:ext uri="{FF2B5EF4-FFF2-40B4-BE49-F238E27FC236}">
                <a16:creationId xmlns:a16="http://schemas.microsoft.com/office/drawing/2014/main" id="{065ED745-4ADC-CBD9-6140-9AE6880E565E}"/>
              </a:ext>
            </a:extLst>
          </p:cNvPr>
          <p:cNvSpPr/>
          <p:nvPr/>
        </p:nvSpPr>
        <p:spPr>
          <a:xfrm rot="5400000" flipH="1">
            <a:off x="8008873" y="1722878"/>
            <a:ext cx="334711" cy="3072727"/>
          </a:xfrm>
          <a:prstGeom prst="round2SameRect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rgbClr val="FF33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892;p61">
            <a:extLst>
              <a:ext uri="{FF2B5EF4-FFF2-40B4-BE49-F238E27FC236}">
                <a16:creationId xmlns:a16="http://schemas.microsoft.com/office/drawing/2014/main" id="{247FACAD-5624-3191-D11F-0155B12B6123}"/>
              </a:ext>
            </a:extLst>
          </p:cNvPr>
          <p:cNvSpPr/>
          <p:nvPr/>
        </p:nvSpPr>
        <p:spPr>
          <a:xfrm rot="5400000" flipH="1">
            <a:off x="7735646" y="2011939"/>
            <a:ext cx="335437" cy="2526862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7030A0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893;p61">
            <a:extLst>
              <a:ext uri="{FF2B5EF4-FFF2-40B4-BE49-F238E27FC236}">
                <a16:creationId xmlns:a16="http://schemas.microsoft.com/office/drawing/2014/main" id="{0182D28D-C764-A62B-3025-BB0CE3D1D609}"/>
              </a:ext>
            </a:extLst>
          </p:cNvPr>
          <p:cNvSpPr/>
          <p:nvPr/>
        </p:nvSpPr>
        <p:spPr>
          <a:xfrm rot="5400000" flipH="1">
            <a:off x="7561132" y="1695456"/>
            <a:ext cx="335437" cy="215435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7030A0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894;p61">
            <a:extLst>
              <a:ext uri="{FF2B5EF4-FFF2-40B4-BE49-F238E27FC236}">
                <a16:creationId xmlns:a16="http://schemas.microsoft.com/office/drawing/2014/main" id="{71537268-A06A-768F-500C-BEBA773EC583}"/>
              </a:ext>
            </a:extLst>
          </p:cNvPr>
          <p:cNvSpPr/>
          <p:nvPr/>
        </p:nvSpPr>
        <p:spPr>
          <a:xfrm rot="5400000" flipH="1">
            <a:off x="7559429" y="1257801"/>
            <a:ext cx="335437" cy="215435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7030A0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900;p61">
            <a:extLst>
              <a:ext uri="{FF2B5EF4-FFF2-40B4-BE49-F238E27FC236}">
                <a16:creationId xmlns:a16="http://schemas.microsoft.com/office/drawing/2014/main" id="{5880F402-2393-600B-9D1B-445085F1495E}"/>
              </a:ext>
            </a:extLst>
          </p:cNvPr>
          <p:cNvSpPr txBox="1">
            <a:spLocks/>
          </p:cNvSpPr>
          <p:nvPr/>
        </p:nvSpPr>
        <p:spPr>
          <a:xfrm>
            <a:off x="10064882" y="2019174"/>
            <a:ext cx="840300" cy="382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" sz="1400" b="1" dirty="0">
                <a:solidFill>
                  <a:srgbClr val="53206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1987</a:t>
            </a:r>
          </a:p>
        </p:txBody>
      </p:sp>
      <p:sp>
        <p:nvSpPr>
          <p:cNvPr id="69" name="Google Shape;1987;p61">
            <a:extLst>
              <a:ext uri="{FF2B5EF4-FFF2-40B4-BE49-F238E27FC236}">
                <a16:creationId xmlns:a16="http://schemas.microsoft.com/office/drawing/2014/main" id="{58A81610-6E61-F148-AE55-6C75D0E8931D}"/>
              </a:ext>
            </a:extLst>
          </p:cNvPr>
          <p:cNvSpPr txBox="1">
            <a:spLocks/>
          </p:cNvSpPr>
          <p:nvPr/>
        </p:nvSpPr>
        <p:spPr>
          <a:xfrm>
            <a:off x="10012256" y="2552209"/>
            <a:ext cx="840300" cy="382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" sz="1400" b="1" dirty="0">
                <a:solidFill>
                  <a:srgbClr val="53206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+ 300</a:t>
            </a:r>
          </a:p>
        </p:txBody>
      </p:sp>
      <p:sp>
        <p:nvSpPr>
          <p:cNvPr id="70" name="Google Shape;1988;p61">
            <a:extLst>
              <a:ext uri="{FF2B5EF4-FFF2-40B4-BE49-F238E27FC236}">
                <a16:creationId xmlns:a16="http://schemas.microsoft.com/office/drawing/2014/main" id="{61A40C1C-FC0D-5540-C982-54ACE189B06D}"/>
              </a:ext>
            </a:extLst>
          </p:cNvPr>
          <p:cNvSpPr txBox="1">
            <a:spLocks/>
          </p:cNvSpPr>
          <p:nvPr/>
        </p:nvSpPr>
        <p:spPr>
          <a:xfrm>
            <a:off x="10064882" y="3111280"/>
            <a:ext cx="840300" cy="382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" sz="1400" b="1" dirty="0">
                <a:solidFill>
                  <a:srgbClr val="53206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412</a:t>
            </a:r>
          </a:p>
        </p:txBody>
      </p:sp>
      <p:pic>
        <p:nvPicPr>
          <p:cNvPr id="71" name="Imagen 70">
            <a:extLst>
              <a:ext uri="{FF2B5EF4-FFF2-40B4-BE49-F238E27FC236}">
                <a16:creationId xmlns:a16="http://schemas.microsoft.com/office/drawing/2014/main" id="{AD778DB5-832E-9174-C255-CF9B87A1D4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9951" y="3111280"/>
            <a:ext cx="330250" cy="382200"/>
          </a:xfrm>
          <a:prstGeom prst="rect">
            <a:avLst/>
          </a:prstGeom>
        </p:spPr>
      </p:pic>
      <p:pic>
        <p:nvPicPr>
          <p:cNvPr id="72" name="Imagen 71">
            <a:extLst>
              <a:ext uri="{FF2B5EF4-FFF2-40B4-BE49-F238E27FC236}">
                <a16:creationId xmlns:a16="http://schemas.microsoft.com/office/drawing/2014/main" id="{732CA2C4-5AA2-98EE-0B8C-43EA1C807AF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3667" y="2605224"/>
            <a:ext cx="426898" cy="426898"/>
          </a:xfrm>
          <a:prstGeom prst="rect">
            <a:avLst/>
          </a:prstGeom>
        </p:spPr>
      </p:pic>
      <p:pic>
        <p:nvPicPr>
          <p:cNvPr id="73" name="Imagen 72">
            <a:extLst>
              <a:ext uri="{FF2B5EF4-FFF2-40B4-BE49-F238E27FC236}">
                <a16:creationId xmlns:a16="http://schemas.microsoft.com/office/drawing/2014/main" id="{EB7A5B1A-BD10-BBC9-AAFC-E207EA047C5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3949" y="2079425"/>
            <a:ext cx="436642" cy="436642"/>
          </a:xfrm>
          <a:prstGeom prst="rect">
            <a:avLst/>
          </a:prstGeom>
        </p:spPr>
      </p:pic>
      <p:sp>
        <p:nvSpPr>
          <p:cNvPr id="74" name="Título 1">
            <a:extLst>
              <a:ext uri="{FF2B5EF4-FFF2-40B4-BE49-F238E27FC236}">
                <a16:creationId xmlns:a16="http://schemas.microsoft.com/office/drawing/2014/main" id="{409438C6-2A04-2B9A-7CF7-860108E51F8D}"/>
              </a:ext>
            </a:extLst>
          </p:cNvPr>
          <p:cNvSpPr txBox="1">
            <a:spLocks/>
          </p:cNvSpPr>
          <p:nvPr/>
        </p:nvSpPr>
        <p:spPr>
          <a:xfrm>
            <a:off x="8887996" y="2253293"/>
            <a:ext cx="649619" cy="335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000" dirty="0">
                <a:solidFill>
                  <a:srgbClr val="FF33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PEI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308DC450-336E-B856-EF80-DD4BE9F72C7E}"/>
              </a:ext>
            </a:extLst>
          </p:cNvPr>
          <p:cNvSpPr txBox="1">
            <a:spLocks/>
          </p:cNvSpPr>
          <p:nvPr/>
        </p:nvSpPr>
        <p:spPr>
          <a:xfrm>
            <a:off x="8887995" y="2650954"/>
            <a:ext cx="649619" cy="335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000" dirty="0">
                <a:solidFill>
                  <a:srgbClr val="FF33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PPC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86456705-5891-E6F8-7CE7-BE33ACEEA420}"/>
              </a:ext>
            </a:extLst>
          </p:cNvPr>
          <p:cNvSpPr txBox="1">
            <a:spLocks/>
          </p:cNvSpPr>
          <p:nvPr/>
        </p:nvSpPr>
        <p:spPr>
          <a:xfrm>
            <a:off x="9114885" y="3158042"/>
            <a:ext cx="649619" cy="335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000" dirty="0">
                <a:solidFill>
                  <a:srgbClr val="FF33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CP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4B01081-184E-0668-CD6F-04557518A3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2513" y="5579876"/>
            <a:ext cx="1019893" cy="92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04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4A8C52E-FD71-0D35-1108-E2558236D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513" y="275432"/>
            <a:ext cx="1407735" cy="52625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1058F12-5F3C-9168-D795-462CAE905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193" y="110451"/>
            <a:ext cx="3565468" cy="1325563"/>
          </a:xfrm>
        </p:spPr>
        <p:txBody>
          <a:bodyPr/>
          <a:lstStyle/>
          <a:p>
            <a:pPr algn="r"/>
            <a:r>
              <a:rPr lang="es-CO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Momentos</a:t>
            </a:r>
          </a:p>
        </p:txBody>
      </p:sp>
      <p:sp>
        <p:nvSpPr>
          <p:cNvPr id="3" name="CuadroTexto 15">
            <a:extLst>
              <a:ext uri="{FF2B5EF4-FFF2-40B4-BE49-F238E27FC236}">
                <a16:creationId xmlns:a16="http://schemas.microsoft.com/office/drawing/2014/main" id="{5048067B-8BE4-B581-A7FC-DD8FFFE82F5E}"/>
              </a:ext>
            </a:extLst>
          </p:cNvPr>
          <p:cNvSpPr txBox="1"/>
          <p:nvPr/>
        </p:nvSpPr>
        <p:spPr>
          <a:xfrm>
            <a:off x="338016" y="2295182"/>
            <a:ext cx="2358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b="1" dirty="0">
                <a:latin typeface="Verdana" panose="020B0604030504040204" pitchFamily="34" charset="0"/>
                <a:ea typeface="Verdana" panose="020B0604030504040204" pitchFamily="34" charset="0"/>
              </a:rPr>
              <a:t>Bienvenida</a:t>
            </a:r>
          </a:p>
        </p:txBody>
      </p:sp>
      <p:sp>
        <p:nvSpPr>
          <p:cNvPr id="4" name="CuadroTexto 15">
            <a:extLst>
              <a:ext uri="{FF2B5EF4-FFF2-40B4-BE49-F238E27FC236}">
                <a16:creationId xmlns:a16="http://schemas.microsoft.com/office/drawing/2014/main" id="{2253DEBD-5667-CB7D-64B6-055EF43AE462}"/>
              </a:ext>
            </a:extLst>
          </p:cNvPr>
          <p:cNvSpPr txBox="1"/>
          <p:nvPr/>
        </p:nvSpPr>
        <p:spPr>
          <a:xfrm>
            <a:off x="2968129" y="2009997"/>
            <a:ext cx="1605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O" b="1" dirty="0">
                <a:latin typeface="Verdana" panose="020B0604030504040204" pitchFamily="34" charset="0"/>
                <a:ea typeface="Verdana" panose="020B0604030504040204" pitchFamily="34" charset="0"/>
              </a:rPr>
              <a:t>Mi comunidad</a:t>
            </a:r>
          </a:p>
        </p:txBody>
      </p:sp>
      <p:sp>
        <p:nvSpPr>
          <p:cNvPr id="5" name="CuadroTexto 15">
            <a:extLst>
              <a:ext uri="{FF2B5EF4-FFF2-40B4-BE49-F238E27FC236}">
                <a16:creationId xmlns:a16="http://schemas.microsoft.com/office/drawing/2014/main" id="{0F0CD2CD-5849-B8A4-E3F4-8194882A22F4}"/>
              </a:ext>
            </a:extLst>
          </p:cNvPr>
          <p:cNvSpPr txBox="1"/>
          <p:nvPr/>
        </p:nvSpPr>
        <p:spPr>
          <a:xfrm>
            <a:off x="4888141" y="2000033"/>
            <a:ext cx="2552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O" b="1" dirty="0">
                <a:latin typeface="Verdana" panose="020B0604030504040204" pitchFamily="34" charset="0"/>
                <a:ea typeface="Verdana" panose="020B0604030504040204" pitchFamily="34" charset="0"/>
              </a:rPr>
              <a:t>Mis relaciones interpersonales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B477504-9158-E372-B679-DFDD3CA6ABA6}"/>
              </a:ext>
            </a:extLst>
          </p:cNvPr>
          <p:cNvSpPr txBox="1"/>
          <p:nvPr/>
        </p:nvSpPr>
        <p:spPr>
          <a:xfrm>
            <a:off x="7527720" y="1943761"/>
            <a:ext cx="215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b="1" dirty="0">
                <a:latin typeface="Verdana" panose="020B0604030504040204" pitchFamily="34" charset="0"/>
                <a:ea typeface="Verdana" panose="020B0604030504040204" pitchFamily="34" charset="0"/>
              </a:rPr>
              <a:t>Mi historia personal</a:t>
            </a:r>
          </a:p>
        </p:txBody>
      </p:sp>
      <p:grpSp>
        <p:nvGrpSpPr>
          <p:cNvPr id="9" name="Group 26">
            <a:extLst>
              <a:ext uri="{FF2B5EF4-FFF2-40B4-BE49-F238E27FC236}">
                <a16:creationId xmlns:a16="http://schemas.microsoft.com/office/drawing/2014/main" id="{D77A6D73-EE13-092C-06D2-FF8714E8A875}"/>
              </a:ext>
            </a:extLst>
          </p:cNvPr>
          <p:cNvGrpSpPr/>
          <p:nvPr/>
        </p:nvGrpSpPr>
        <p:grpSpPr>
          <a:xfrm>
            <a:off x="7398640" y="2239524"/>
            <a:ext cx="368800" cy="410889"/>
            <a:chOff x="1826283" y="1149221"/>
            <a:chExt cx="351244" cy="410889"/>
          </a:xfrm>
          <a:solidFill>
            <a:srgbClr val="B951A0"/>
          </a:solidFill>
        </p:grpSpPr>
        <p:sp>
          <p:nvSpPr>
            <p:cNvPr id="10" name="Arrow: Right 27">
              <a:extLst>
                <a:ext uri="{FF2B5EF4-FFF2-40B4-BE49-F238E27FC236}">
                  <a16:creationId xmlns:a16="http://schemas.microsoft.com/office/drawing/2014/main" id="{6BCCC158-6393-69BF-B713-B7504EB9AE5A}"/>
                </a:ext>
              </a:extLst>
            </p:cNvPr>
            <p:cNvSpPr/>
            <p:nvPr/>
          </p:nvSpPr>
          <p:spPr>
            <a:xfrm>
              <a:off x="1826283" y="1149221"/>
              <a:ext cx="351244" cy="410889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>
                <a:solidFill>
                  <a:srgbClr val="B951A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1" name="Arrow: Right 4">
              <a:extLst>
                <a:ext uri="{FF2B5EF4-FFF2-40B4-BE49-F238E27FC236}">
                  <a16:creationId xmlns:a16="http://schemas.microsoft.com/office/drawing/2014/main" id="{B950D60E-1346-1488-8FC8-07E514468350}"/>
                </a:ext>
              </a:extLst>
            </p:cNvPr>
            <p:cNvSpPr txBox="1"/>
            <p:nvPr/>
          </p:nvSpPr>
          <p:spPr>
            <a:xfrm>
              <a:off x="1826283" y="1231399"/>
              <a:ext cx="245871" cy="24653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MX" sz="1400" b="1" kern="1200">
                <a:solidFill>
                  <a:srgbClr val="B951A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12" name="Group 26">
            <a:extLst>
              <a:ext uri="{FF2B5EF4-FFF2-40B4-BE49-F238E27FC236}">
                <a16:creationId xmlns:a16="http://schemas.microsoft.com/office/drawing/2014/main" id="{9239AD51-C9A5-20E3-1D6C-76CADD2D63C9}"/>
              </a:ext>
            </a:extLst>
          </p:cNvPr>
          <p:cNvGrpSpPr/>
          <p:nvPr/>
        </p:nvGrpSpPr>
        <p:grpSpPr>
          <a:xfrm>
            <a:off x="9500194" y="2168985"/>
            <a:ext cx="368800" cy="410889"/>
            <a:chOff x="1826283" y="1149221"/>
            <a:chExt cx="351244" cy="410889"/>
          </a:xfrm>
          <a:solidFill>
            <a:srgbClr val="B951A0"/>
          </a:solidFill>
        </p:grpSpPr>
        <p:sp>
          <p:nvSpPr>
            <p:cNvPr id="13" name="Arrow: Right 27">
              <a:extLst>
                <a:ext uri="{FF2B5EF4-FFF2-40B4-BE49-F238E27FC236}">
                  <a16:creationId xmlns:a16="http://schemas.microsoft.com/office/drawing/2014/main" id="{4DB9D834-2C8D-68FD-4C7E-3FFA6FBF472A}"/>
                </a:ext>
              </a:extLst>
            </p:cNvPr>
            <p:cNvSpPr/>
            <p:nvPr/>
          </p:nvSpPr>
          <p:spPr>
            <a:xfrm>
              <a:off x="1826283" y="1149221"/>
              <a:ext cx="351244" cy="410889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>
                <a:solidFill>
                  <a:srgbClr val="B951A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4" name="Arrow: Right 4">
              <a:extLst>
                <a:ext uri="{FF2B5EF4-FFF2-40B4-BE49-F238E27FC236}">
                  <a16:creationId xmlns:a16="http://schemas.microsoft.com/office/drawing/2014/main" id="{6F884710-36C6-EE74-5DDF-6D87EAE94DF2}"/>
                </a:ext>
              </a:extLst>
            </p:cNvPr>
            <p:cNvSpPr txBox="1"/>
            <p:nvPr/>
          </p:nvSpPr>
          <p:spPr>
            <a:xfrm>
              <a:off x="1826283" y="1231399"/>
              <a:ext cx="245871" cy="24653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MX" sz="1400" b="1" kern="1200">
                <a:solidFill>
                  <a:srgbClr val="B951A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15" name="Group 26">
            <a:extLst>
              <a:ext uri="{FF2B5EF4-FFF2-40B4-BE49-F238E27FC236}">
                <a16:creationId xmlns:a16="http://schemas.microsoft.com/office/drawing/2014/main" id="{B050534F-0675-7BE6-BDC8-F5DE9D1BF278}"/>
              </a:ext>
            </a:extLst>
          </p:cNvPr>
          <p:cNvGrpSpPr/>
          <p:nvPr/>
        </p:nvGrpSpPr>
        <p:grpSpPr>
          <a:xfrm>
            <a:off x="2442166" y="2253625"/>
            <a:ext cx="368800" cy="410889"/>
            <a:chOff x="1826283" y="1149221"/>
            <a:chExt cx="351244" cy="410889"/>
          </a:xfrm>
          <a:solidFill>
            <a:srgbClr val="B951A0"/>
          </a:solidFill>
        </p:grpSpPr>
        <p:sp>
          <p:nvSpPr>
            <p:cNvPr id="16" name="Arrow: Right 27">
              <a:extLst>
                <a:ext uri="{FF2B5EF4-FFF2-40B4-BE49-F238E27FC236}">
                  <a16:creationId xmlns:a16="http://schemas.microsoft.com/office/drawing/2014/main" id="{1B8EE737-546D-2B3F-9BFC-8A0426DFA5BF}"/>
                </a:ext>
              </a:extLst>
            </p:cNvPr>
            <p:cNvSpPr/>
            <p:nvPr/>
          </p:nvSpPr>
          <p:spPr>
            <a:xfrm>
              <a:off x="1826283" y="1149221"/>
              <a:ext cx="351244" cy="410889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>
                <a:solidFill>
                  <a:srgbClr val="B951A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7" name="Arrow: Right 4">
              <a:extLst>
                <a:ext uri="{FF2B5EF4-FFF2-40B4-BE49-F238E27FC236}">
                  <a16:creationId xmlns:a16="http://schemas.microsoft.com/office/drawing/2014/main" id="{564F899C-9120-1C92-97E2-57EF6B2EBE8A}"/>
                </a:ext>
              </a:extLst>
            </p:cNvPr>
            <p:cNvSpPr txBox="1"/>
            <p:nvPr/>
          </p:nvSpPr>
          <p:spPr>
            <a:xfrm>
              <a:off x="1826283" y="1231399"/>
              <a:ext cx="245871" cy="24653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MX" sz="1400" b="1" kern="1200">
                <a:solidFill>
                  <a:srgbClr val="B951A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20" name="Rectángulo: esquinas redondeadas 5">
            <a:extLst>
              <a:ext uri="{FF2B5EF4-FFF2-40B4-BE49-F238E27FC236}">
                <a16:creationId xmlns:a16="http://schemas.microsoft.com/office/drawing/2014/main" id="{17DDC2AA-FC96-21F0-94A6-4F1FDFF3D9BF}"/>
              </a:ext>
            </a:extLst>
          </p:cNvPr>
          <p:cNvSpPr/>
          <p:nvPr/>
        </p:nvSpPr>
        <p:spPr>
          <a:xfrm>
            <a:off x="5526690" y="2992842"/>
            <a:ext cx="1625860" cy="1419801"/>
          </a:xfrm>
          <a:prstGeom prst="roundRect">
            <a:avLst/>
          </a:prstGeom>
          <a:noFill/>
          <a:ln w="57150">
            <a:solidFill>
              <a:srgbClr val="B951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Triángulo isósceles 7">
            <a:extLst>
              <a:ext uri="{FF2B5EF4-FFF2-40B4-BE49-F238E27FC236}">
                <a16:creationId xmlns:a16="http://schemas.microsoft.com/office/drawing/2014/main" id="{37F069BE-C5B1-1EAF-6489-070507965FC8}"/>
              </a:ext>
            </a:extLst>
          </p:cNvPr>
          <p:cNvSpPr/>
          <p:nvPr/>
        </p:nvSpPr>
        <p:spPr>
          <a:xfrm rot="5400000">
            <a:off x="2597495" y="3465987"/>
            <a:ext cx="418359" cy="246332"/>
          </a:xfrm>
          <a:prstGeom prst="triangle">
            <a:avLst/>
          </a:prstGeom>
          <a:solidFill>
            <a:srgbClr val="F068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Triángulo isósceles 9">
            <a:extLst>
              <a:ext uri="{FF2B5EF4-FFF2-40B4-BE49-F238E27FC236}">
                <a16:creationId xmlns:a16="http://schemas.microsoft.com/office/drawing/2014/main" id="{B5AC05C9-D2DF-477A-6E0B-510C8BA86339}"/>
              </a:ext>
            </a:extLst>
          </p:cNvPr>
          <p:cNvSpPr/>
          <p:nvPr/>
        </p:nvSpPr>
        <p:spPr>
          <a:xfrm rot="5400000">
            <a:off x="4996033" y="3515013"/>
            <a:ext cx="418359" cy="246332"/>
          </a:xfrm>
          <a:prstGeom prst="triangle">
            <a:avLst/>
          </a:prstGeom>
          <a:solidFill>
            <a:srgbClr val="F068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Triángulo isósceles 11">
            <a:extLst>
              <a:ext uri="{FF2B5EF4-FFF2-40B4-BE49-F238E27FC236}">
                <a16:creationId xmlns:a16="http://schemas.microsoft.com/office/drawing/2014/main" id="{C0F6488B-CC85-C714-0BBD-BCA80B1412A0}"/>
              </a:ext>
            </a:extLst>
          </p:cNvPr>
          <p:cNvSpPr/>
          <p:nvPr/>
        </p:nvSpPr>
        <p:spPr>
          <a:xfrm rot="5400000">
            <a:off x="7279575" y="3455817"/>
            <a:ext cx="418359" cy="246332"/>
          </a:xfrm>
          <a:prstGeom prst="triangle">
            <a:avLst/>
          </a:prstGeom>
          <a:solidFill>
            <a:srgbClr val="F068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D836789B-84B6-2DF0-425C-7ADF9F9C5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266" y="272658"/>
            <a:ext cx="874522" cy="806749"/>
          </a:xfrm>
          <a:prstGeom prst="rect">
            <a:avLst/>
          </a:prstGeom>
        </p:spPr>
      </p:pic>
      <p:sp>
        <p:nvSpPr>
          <p:cNvPr id="30" name="Abrir llave 29">
            <a:extLst>
              <a:ext uri="{FF2B5EF4-FFF2-40B4-BE49-F238E27FC236}">
                <a16:creationId xmlns:a16="http://schemas.microsoft.com/office/drawing/2014/main" id="{AACCDF5A-B2E4-B635-A325-320B1C179C96}"/>
              </a:ext>
            </a:extLst>
          </p:cNvPr>
          <p:cNvSpPr/>
          <p:nvPr/>
        </p:nvSpPr>
        <p:spPr>
          <a:xfrm rot="5400000">
            <a:off x="5657073" y="-3533283"/>
            <a:ext cx="1139687" cy="10005113"/>
          </a:xfrm>
          <a:prstGeom prst="leftBrac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O"/>
          </a:p>
        </p:txBody>
      </p:sp>
      <p:grpSp>
        <p:nvGrpSpPr>
          <p:cNvPr id="31" name="Group 26">
            <a:extLst>
              <a:ext uri="{FF2B5EF4-FFF2-40B4-BE49-F238E27FC236}">
                <a16:creationId xmlns:a16="http://schemas.microsoft.com/office/drawing/2014/main" id="{98A83B7C-4CA0-C3F9-9D95-C00420850A99}"/>
              </a:ext>
            </a:extLst>
          </p:cNvPr>
          <p:cNvGrpSpPr/>
          <p:nvPr/>
        </p:nvGrpSpPr>
        <p:grpSpPr>
          <a:xfrm>
            <a:off x="4719730" y="2245439"/>
            <a:ext cx="368800" cy="410889"/>
            <a:chOff x="1826283" y="1149221"/>
            <a:chExt cx="351244" cy="410889"/>
          </a:xfrm>
          <a:solidFill>
            <a:srgbClr val="B951A0"/>
          </a:solidFill>
        </p:grpSpPr>
        <p:sp>
          <p:nvSpPr>
            <p:cNvPr id="32" name="Arrow: Right 27">
              <a:extLst>
                <a:ext uri="{FF2B5EF4-FFF2-40B4-BE49-F238E27FC236}">
                  <a16:creationId xmlns:a16="http://schemas.microsoft.com/office/drawing/2014/main" id="{0342611F-8BCC-AF19-FB01-FFD62F93B2E4}"/>
                </a:ext>
              </a:extLst>
            </p:cNvPr>
            <p:cNvSpPr/>
            <p:nvPr/>
          </p:nvSpPr>
          <p:spPr>
            <a:xfrm>
              <a:off x="1826283" y="1149221"/>
              <a:ext cx="351244" cy="410889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>
                <a:solidFill>
                  <a:srgbClr val="B951A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3" name="Arrow: Right 4">
              <a:extLst>
                <a:ext uri="{FF2B5EF4-FFF2-40B4-BE49-F238E27FC236}">
                  <a16:creationId xmlns:a16="http://schemas.microsoft.com/office/drawing/2014/main" id="{CD581EB6-7032-26E9-5599-911B059187DD}"/>
                </a:ext>
              </a:extLst>
            </p:cNvPr>
            <p:cNvSpPr txBox="1"/>
            <p:nvPr/>
          </p:nvSpPr>
          <p:spPr>
            <a:xfrm>
              <a:off x="1826283" y="1231399"/>
              <a:ext cx="245871" cy="24653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MX" sz="1400" b="1" kern="1200">
                <a:solidFill>
                  <a:srgbClr val="B951A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35" name="CuadroTexto 34">
            <a:extLst>
              <a:ext uri="{FF2B5EF4-FFF2-40B4-BE49-F238E27FC236}">
                <a16:creationId xmlns:a16="http://schemas.microsoft.com/office/drawing/2014/main" id="{7D704F15-734C-7C35-FDC6-B975E4A37B8C}"/>
              </a:ext>
            </a:extLst>
          </p:cNvPr>
          <p:cNvSpPr txBox="1"/>
          <p:nvPr/>
        </p:nvSpPr>
        <p:spPr>
          <a:xfrm>
            <a:off x="10037405" y="1920894"/>
            <a:ext cx="18939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b="1" dirty="0">
                <a:latin typeface="Verdana" panose="020B0604030504040204" pitchFamily="34" charset="0"/>
                <a:ea typeface="Verdana" panose="020B0604030504040204" pitchFamily="34" charset="0"/>
              </a:rPr>
              <a:t>Presentación del P.P.C y el P.E.I</a:t>
            </a:r>
            <a:endParaRPr lang="es-CO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6" name="CuadroTexto 23">
            <a:extLst>
              <a:ext uri="{FF2B5EF4-FFF2-40B4-BE49-F238E27FC236}">
                <a16:creationId xmlns:a16="http://schemas.microsoft.com/office/drawing/2014/main" id="{1BA497A5-A72E-9DCA-D0F7-635F4DA2DB02}"/>
              </a:ext>
            </a:extLst>
          </p:cNvPr>
          <p:cNvSpPr txBox="1"/>
          <p:nvPr/>
        </p:nvSpPr>
        <p:spPr>
          <a:xfrm>
            <a:off x="824333" y="3478027"/>
            <a:ext cx="1363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b="1" dirty="0"/>
              <a:t>2 semanas</a:t>
            </a:r>
          </a:p>
        </p:txBody>
      </p:sp>
      <p:sp>
        <p:nvSpPr>
          <p:cNvPr id="37" name="CuadroTexto 24">
            <a:extLst>
              <a:ext uri="{FF2B5EF4-FFF2-40B4-BE49-F238E27FC236}">
                <a16:creationId xmlns:a16="http://schemas.microsoft.com/office/drawing/2014/main" id="{53BF61A7-2FFF-C8B8-3115-89C026EAA2A7}"/>
              </a:ext>
            </a:extLst>
          </p:cNvPr>
          <p:cNvSpPr txBox="1"/>
          <p:nvPr/>
        </p:nvSpPr>
        <p:spPr>
          <a:xfrm>
            <a:off x="3279199" y="3369803"/>
            <a:ext cx="1342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b="1" dirty="0"/>
              <a:t>4 semanas</a:t>
            </a:r>
          </a:p>
        </p:txBody>
      </p:sp>
      <p:sp>
        <p:nvSpPr>
          <p:cNvPr id="38" name="CuadroTexto 24">
            <a:extLst>
              <a:ext uri="{FF2B5EF4-FFF2-40B4-BE49-F238E27FC236}">
                <a16:creationId xmlns:a16="http://schemas.microsoft.com/office/drawing/2014/main" id="{3A1E330A-0106-C968-8CFB-91199BE53FFA}"/>
              </a:ext>
            </a:extLst>
          </p:cNvPr>
          <p:cNvSpPr txBox="1"/>
          <p:nvPr/>
        </p:nvSpPr>
        <p:spPr>
          <a:xfrm>
            <a:off x="5707926" y="3418831"/>
            <a:ext cx="1342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b="1" dirty="0"/>
              <a:t>4 semanas</a:t>
            </a:r>
          </a:p>
        </p:txBody>
      </p:sp>
      <p:sp>
        <p:nvSpPr>
          <p:cNvPr id="40" name="CuadroTexto 24">
            <a:extLst>
              <a:ext uri="{FF2B5EF4-FFF2-40B4-BE49-F238E27FC236}">
                <a16:creationId xmlns:a16="http://schemas.microsoft.com/office/drawing/2014/main" id="{EE9C59B8-6622-3297-BE7E-C8B9474DCF1C}"/>
              </a:ext>
            </a:extLst>
          </p:cNvPr>
          <p:cNvSpPr txBox="1"/>
          <p:nvPr/>
        </p:nvSpPr>
        <p:spPr>
          <a:xfrm>
            <a:off x="8055824" y="3418829"/>
            <a:ext cx="1342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b="1" dirty="0"/>
              <a:t>4 semanas</a:t>
            </a:r>
          </a:p>
        </p:txBody>
      </p:sp>
      <p:sp>
        <p:nvSpPr>
          <p:cNvPr id="41" name="CuadroTexto 23">
            <a:extLst>
              <a:ext uri="{FF2B5EF4-FFF2-40B4-BE49-F238E27FC236}">
                <a16:creationId xmlns:a16="http://schemas.microsoft.com/office/drawing/2014/main" id="{A0983470-407C-6F55-98A5-018BFBC4F932}"/>
              </a:ext>
            </a:extLst>
          </p:cNvPr>
          <p:cNvSpPr txBox="1"/>
          <p:nvPr/>
        </p:nvSpPr>
        <p:spPr>
          <a:xfrm>
            <a:off x="10331482" y="3365880"/>
            <a:ext cx="1363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b="1" dirty="0"/>
              <a:t>2 semanas</a:t>
            </a: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F7D3E917-A5CC-EC39-9920-483864A653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1474" y="5936454"/>
            <a:ext cx="1019893" cy="921546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6095F779-6EDA-7A24-1E9F-70426E6CD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7049" y="5425944"/>
            <a:ext cx="1450221" cy="894817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E93D2462-35D8-CB9E-067F-FF217B124E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7077" y="5209055"/>
            <a:ext cx="833797" cy="1111706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CC986B15-EAA4-2839-1DD0-C35FFE0651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3385" y="4996448"/>
            <a:ext cx="1234020" cy="1400779"/>
          </a:xfrm>
          <a:prstGeom prst="rect">
            <a:avLst/>
          </a:prstGeom>
        </p:spPr>
      </p:pic>
      <p:sp>
        <p:nvSpPr>
          <p:cNvPr id="47" name="Triángulo isósceles 11">
            <a:extLst>
              <a:ext uri="{FF2B5EF4-FFF2-40B4-BE49-F238E27FC236}">
                <a16:creationId xmlns:a16="http://schemas.microsoft.com/office/drawing/2014/main" id="{E47A984A-B2EF-E8E7-73B2-C60E2E2A3907}"/>
              </a:ext>
            </a:extLst>
          </p:cNvPr>
          <p:cNvSpPr/>
          <p:nvPr/>
        </p:nvSpPr>
        <p:spPr>
          <a:xfrm rot="5400000">
            <a:off x="9617878" y="3515013"/>
            <a:ext cx="418359" cy="246332"/>
          </a:xfrm>
          <a:prstGeom prst="triangle">
            <a:avLst/>
          </a:prstGeom>
          <a:solidFill>
            <a:srgbClr val="F068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8" name="Rectángulo: esquinas redondeadas 5">
            <a:extLst>
              <a:ext uri="{FF2B5EF4-FFF2-40B4-BE49-F238E27FC236}">
                <a16:creationId xmlns:a16="http://schemas.microsoft.com/office/drawing/2014/main" id="{6BD539C2-F532-BF95-1BDD-274A5251AFD1}"/>
              </a:ext>
            </a:extLst>
          </p:cNvPr>
          <p:cNvSpPr/>
          <p:nvPr/>
        </p:nvSpPr>
        <p:spPr>
          <a:xfrm>
            <a:off x="3082150" y="2992843"/>
            <a:ext cx="1625860" cy="1419801"/>
          </a:xfrm>
          <a:prstGeom prst="roundRect">
            <a:avLst/>
          </a:prstGeom>
          <a:noFill/>
          <a:ln w="57150">
            <a:solidFill>
              <a:srgbClr val="B951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Rectángulo: esquinas redondeadas 5">
            <a:extLst>
              <a:ext uri="{FF2B5EF4-FFF2-40B4-BE49-F238E27FC236}">
                <a16:creationId xmlns:a16="http://schemas.microsoft.com/office/drawing/2014/main" id="{045BC59B-72EC-EDE4-132A-1EBADE30A38F}"/>
              </a:ext>
            </a:extLst>
          </p:cNvPr>
          <p:cNvSpPr/>
          <p:nvPr/>
        </p:nvSpPr>
        <p:spPr>
          <a:xfrm>
            <a:off x="744726" y="3031232"/>
            <a:ext cx="1625860" cy="1419801"/>
          </a:xfrm>
          <a:prstGeom prst="roundRect">
            <a:avLst/>
          </a:prstGeom>
          <a:noFill/>
          <a:ln w="57150">
            <a:solidFill>
              <a:srgbClr val="B951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Rectángulo: esquinas redondeadas 5">
            <a:extLst>
              <a:ext uri="{FF2B5EF4-FFF2-40B4-BE49-F238E27FC236}">
                <a16:creationId xmlns:a16="http://schemas.microsoft.com/office/drawing/2014/main" id="{B216E629-7E57-5AC6-3779-9F40E7B58D49}"/>
              </a:ext>
            </a:extLst>
          </p:cNvPr>
          <p:cNvSpPr/>
          <p:nvPr/>
        </p:nvSpPr>
        <p:spPr>
          <a:xfrm>
            <a:off x="7858045" y="3025672"/>
            <a:ext cx="1625860" cy="1419801"/>
          </a:xfrm>
          <a:prstGeom prst="roundRect">
            <a:avLst/>
          </a:prstGeom>
          <a:noFill/>
          <a:ln w="57150">
            <a:solidFill>
              <a:srgbClr val="B951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" name="Rectángulo: esquinas redondeadas 5">
            <a:extLst>
              <a:ext uri="{FF2B5EF4-FFF2-40B4-BE49-F238E27FC236}">
                <a16:creationId xmlns:a16="http://schemas.microsoft.com/office/drawing/2014/main" id="{FDF1B0E7-061B-C558-A623-F7CCCCAA3FBB}"/>
              </a:ext>
            </a:extLst>
          </p:cNvPr>
          <p:cNvSpPr/>
          <p:nvPr/>
        </p:nvSpPr>
        <p:spPr>
          <a:xfrm>
            <a:off x="10189400" y="2992842"/>
            <a:ext cx="1625860" cy="1419801"/>
          </a:xfrm>
          <a:prstGeom prst="roundRect">
            <a:avLst/>
          </a:prstGeom>
          <a:noFill/>
          <a:ln w="57150">
            <a:solidFill>
              <a:srgbClr val="B951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39832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</TotalTime>
  <Words>440</Words>
  <Application>Microsoft Office PowerPoint</Application>
  <PresentationFormat>Panorámica</PresentationFormat>
  <Paragraphs>92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Symbol</vt:lpstr>
      <vt:lpstr>Verdana</vt:lpstr>
      <vt:lpstr>Tema de Office</vt:lpstr>
      <vt:lpstr>Presentación de PowerPoint</vt:lpstr>
      <vt:lpstr>Presentación de PowerPoint</vt:lpstr>
      <vt:lpstr>OBJETIVO</vt:lpstr>
      <vt:lpstr>¿Cuál es su metodología?</vt:lpstr>
      <vt:lpstr>Presentación de PowerPoint</vt:lpstr>
      <vt:lpstr>Formato PEI</vt:lpstr>
      <vt:lpstr>Presentación de PowerPoint</vt:lpstr>
      <vt:lpstr>INSUMOS CONSOLIDADOS PRIMERA FASE</vt:lpstr>
      <vt:lpstr>Momentos</vt:lpstr>
      <vt:lpstr>Momento 1</vt:lpstr>
      <vt:lpstr>Momento 2</vt:lpstr>
      <vt:lpstr>Momento 3</vt:lpstr>
      <vt:lpstr>Momento 4</vt:lpstr>
      <vt:lpstr>Momento 5</vt:lpstr>
      <vt:lpstr>LINEAS ESTRATEGICAS DE  LOS PROYECTOS PEDAGOGICOS COMUNITARIOS</vt:lpstr>
      <vt:lpstr>Rutas Componente educativo</vt:lpstr>
      <vt:lpstr>Colores principales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Paola Andrea Avendano Trujillo</dc:creator>
  <cp:lastModifiedBy>Reinaldo Antonio Areiza Caicedo</cp:lastModifiedBy>
  <cp:revision>9</cp:revision>
  <dcterms:created xsi:type="dcterms:W3CDTF">2024-08-27T01:53:58Z</dcterms:created>
  <dcterms:modified xsi:type="dcterms:W3CDTF">2024-10-09T21:57:58Z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dde0556-1f76-452e-9e94-03158f226e4e_Enabled">
    <vt:lpwstr>true</vt:lpwstr>
  </property>
  <property fmtid="{D5CDD505-2E9C-101B-9397-08002B2CF9AE}" pid="3" name="MSIP_Label_cdde0556-1f76-452e-9e94-03158f226e4e_SetDate">
    <vt:lpwstr>2024-08-27T02:01:17Z</vt:lpwstr>
  </property>
  <property fmtid="{D5CDD505-2E9C-101B-9397-08002B2CF9AE}" pid="4" name="MSIP_Label_cdde0556-1f76-452e-9e94-03158f226e4e_Method">
    <vt:lpwstr>Standard</vt:lpwstr>
  </property>
  <property fmtid="{D5CDD505-2E9C-101B-9397-08002B2CF9AE}" pid="5" name="MSIP_Label_cdde0556-1f76-452e-9e94-03158f226e4e_Name">
    <vt:lpwstr>Private</vt:lpwstr>
  </property>
  <property fmtid="{D5CDD505-2E9C-101B-9397-08002B2CF9AE}" pid="6" name="MSIP_Label_cdde0556-1f76-452e-9e94-03158f226e4e_SiteId">
    <vt:lpwstr>7015a19d-0dbb-4c31-8709-253cf07f631f</vt:lpwstr>
  </property>
  <property fmtid="{D5CDD505-2E9C-101B-9397-08002B2CF9AE}" pid="7" name="MSIP_Label_cdde0556-1f76-452e-9e94-03158f226e4e_ActionId">
    <vt:lpwstr>2c2545bf-9746-4d03-847c-48fd5833bfa9</vt:lpwstr>
  </property>
  <property fmtid="{D5CDD505-2E9C-101B-9397-08002B2CF9AE}" pid="8" name="MSIP_Label_cdde0556-1f76-452e-9e94-03158f226e4e_ContentBits">
    <vt:lpwstr>0</vt:lpwstr>
  </property>
</Properties>
</file>