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9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70" r:id="rId13"/>
    <p:sldId id="272" r:id="rId14"/>
    <p:sldId id="277" r:id="rId15"/>
    <p:sldId id="280" r:id="rId16"/>
    <p:sldId id="285" r:id="rId17"/>
    <p:sldId id="288" r:id="rId18"/>
  </p:sldIdLst>
  <p:sldSz cx="12192000" cy="6858000"/>
  <p:notesSz cx="6858000" cy="9144000"/>
  <p:embeddedFontLst>
    <p:embeddedFont>
      <p:font typeface="Arial Black" panose="020B0A04020102020204" pitchFamily="3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 Light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h78mjLUqutCC9xpfqdnowDn9Gd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3C78"/>
    <a:srgbClr val="BB4D84"/>
    <a:srgbClr val="C6134B"/>
    <a:srgbClr val="121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E7602C-C9B6-4753-8963-8E0D09B84304}">
  <a:tblStyle styleId="{19E7602C-C9B6-4753-8963-8E0D09B8430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4" autoAdjust="0"/>
    <p:restoredTop sz="94682"/>
  </p:normalViewPr>
  <p:slideViewPr>
    <p:cSldViewPr snapToGrid="0">
      <p:cViewPr varScale="1">
        <p:scale>
          <a:sx n="70" d="100"/>
          <a:sy n="70" d="100"/>
        </p:scale>
        <p:origin x="110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56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5827dc18b_1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d5827dc18b_1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d5827dc18b_1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2d5827dc18b_1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d5827dc18b_1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2d5827dc18b_1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d5827dc18b_1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d5827dc18b_1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d5827dc18b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2d5827dc18b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d5827dc18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d5827dc18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5827dc18b_1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d5827dc18b_1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5827dc18b_1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d5827dc18b_1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d5827dc18b_1_5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2d5827dc18b_1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userDrawn="1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8B67250-0944-4E1F-96C8-60A21ECB29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096" b="1579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A59CF16-580E-4B1A-863B-867DACC6B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9752" y="5756021"/>
            <a:ext cx="1512495" cy="7262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userDrawn="1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D9A31A9-7F7D-4572-8DD6-33F3C6C22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8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772E894-D006-4892-8D18-EF4D2DF5DA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8452" y="311770"/>
            <a:ext cx="1741748" cy="9218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CC92F1-B699-4A37-86F6-FE235B61EE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18452" y="5711899"/>
            <a:ext cx="1919790" cy="9218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userDrawn="1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BCF52FD-898B-49CC-8961-09F3581337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43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userDrawn="1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78BA2031-DB64-4A7E-B37C-28C97E5BDDA3}"/>
              </a:ext>
            </a:extLst>
          </p:cNvPr>
          <p:cNvGrpSpPr/>
          <p:nvPr userDrawn="1"/>
        </p:nvGrpSpPr>
        <p:grpSpPr>
          <a:xfrm>
            <a:off x="0" y="0"/>
            <a:ext cx="12192000" cy="4293541"/>
            <a:chOff x="0" y="0"/>
            <a:chExt cx="12192000" cy="4293541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293E01C-9114-4416-BE79-F77CA26C2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4057650"/>
            </a:xfrm>
            <a:prstGeom prst="rect">
              <a:avLst/>
            </a:prstGeom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9765557A-57A9-4283-A50F-161660B4BCAF}"/>
                </a:ext>
              </a:extLst>
            </p:cNvPr>
            <p:cNvSpPr/>
            <p:nvPr/>
          </p:nvSpPr>
          <p:spPr>
            <a:xfrm rot="10800000">
              <a:off x="0" y="2552699"/>
              <a:ext cx="12192000" cy="1740842"/>
            </a:xfrm>
            <a:prstGeom prst="rect">
              <a:avLst/>
            </a:prstGeom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userDrawn="1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E970489-5D68-4631-9D24-E7E62F17DC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546" y="197521"/>
            <a:ext cx="1095480" cy="526047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440F2514-B8CC-453F-A291-7D06C4C296AB}"/>
              </a:ext>
            </a:extLst>
          </p:cNvPr>
          <p:cNvGrpSpPr/>
          <p:nvPr userDrawn="1"/>
        </p:nvGrpSpPr>
        <p:grpSpPr>
          <a:xfrm>
            <a:off x="0" y="6143297"/>
            <a:ext cx="12192000" cy="714703"/>
            <a:chOff x="0" y="6143297"/>
            <a:chExt cx="12192000" cy="714703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F30CCE8-2D32-4C0C-9E46-7325AB150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43297"/>
              <a:ext cx="12192000" cy="714703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CF041813-5098-41A4-B628-86DBD6207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2769"/>
            <a:stretch/>
          </p:blipFill>
          <p:spPr>
            <a:xfrm>
              <a:off x="142238" y="6206796"/>
              <a:ext cx="869529" cy="58770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userDrawn="1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7B6C0A0-6B10-4076-8513-AACE531852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383"/>
          <a:stretch/>
        </p:blipFill>
        <p:spPr>
          <a:xfrm>
            <a:off x="-97650" y="0"/>
            <a:ext cx="1228965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7787D4-5DBB-470D-A443-1631912B5A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952" y="470925"/>
            <a:ext cx="2277562" cy="120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4E8A79-D2D4-466C-B8D3-BE8BDBA4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632" b="96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D4AB82B-0F2D-4F59-AF79-1AE4B15DD9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5852" y="5121433"/>
            <a:ext cx="2277562" cy="12054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AB47D0-7B09-4606-B1A3-910BCCE4B1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16314" y="292174"/>
            <a:ext cx="2516638" cy="1208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ctrTitle" idx="4294967295"/>
          </p:nvPr>
        </p:nvSpPr>
        <p:spPr>
          <a:xfrm>
            <a:off x="709158" y="1101979"/>
            <a:ext cx="7707313" cy="78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l">
              <a:buSzPct val="100000"/>
            </a:pPr>
            <a:r>
              <a:rPr lang="es-CO" sz="3500" b="1" dirty="0">
                <a:solidFill>
                  <a:schemeClr val="bg1"/>
                </a:solidFill>
                <a:latin typeface="+mj-lt"/>
              </a:rPr>
              <a:t>Titulo</a:t>
            </a:r>
            <a:endParaRPr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subTitle" idx="4294967295"/>
          </p:nvPr>
        </p:nvSpPr>
        <p:spPr>
          <a:xfrm>
            <a:off x="741816" y="1884754"/>
            <a:ext cx="8520113" cy="124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 algn="l">
              <a:spcBef>
                <a:spcPts val="0"/>
              </a:spcBef>
              <a:buSzPts val="3600"/>
              <a:buNone/>
            </a:pPr>
            <a:r>
              <a:rPr lang="es-ES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Subtitulos</a:t>
            </a:r>
            <a:endParaRPr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05;g2d5827dc18b_1_606">
            <a:extLst>
              <a:ext uri="{FF2B5EF4-FFF2-40B4-BE49-F238E27FC236}">
                <a16:creationId xmlns:a16="http://schemas.microsoft.com/office/drawing/2014/main" id="{4D2F8A3A-50E2-4455-8A8E-8ADA12006963}"/>
              </a:ext>
            </a:extLst>
          </p:cNvPr>
          <p:cNvSpPr txBox="1">
            <a:spLocks/>
          </p:cNvSpPr>
          <p:nvPr/>
        </p:nvSpPr>
        <p:spPr>
          <a:xfrm>
            <a:off x="0" y="93753"/>
            <a:ext cx="121920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750"/>
              </a:spcBef>
              <a:buSzPts val="1100"/>
            </a:pPr>
            <a:r>
              <a:rPr lang="es-ES" sz="4000" b="1" dirty="0">
                <a:solidFill>
                  <a:srgbClr val="D23C78"/>
                </a:solidFill>
                <a:latin typeface="Arial Black" panose="020B0A04020102020204" pitchFamily="34" charset="0"/>
              </a:rPr>
              <a:t>TITULO</a:t>
            </a:r>
            <a:endParaRPr lang="es-CO" sz="4000" b="1" dirty="0">
              <a:solidFill>
                <a:srgbClr val="D23C78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Google Shape;452;p26">
            <a:extLst>
              <a:ext uri="{FF2B5EF4-FFF2-40B4-BE49-F238E27FC236}">
                <a16:creationId xmlns:a16="http://schemas.microsoft.com/office/drawing/2014/main" id="{FEE925B1-77CE-47AE-A019-CA20232F2E75}"/>
              </a:ext>
            </a:extLst>
          </p:cNvPr>
          <p:cNvSpPr/>
          <p:nvPr/>
        </p:nvSpPr>
        <p:spPr>
          <a:xfrm>
            <a:off x="4042242" y="1613485"/>
            <a:ext cx="996114" cy="1233978"/>
          </a:xfrm>
          <a:custGeom>
            <a:avLst/>
            <a:gdLst/>
            <a:ahLst/>
            <a:cxnLst/>
            <a:rect l="l" t="t" r="r" b="b"/>
            <a:pathLst>
              <a:path w="718" h="722" extrusionOk="0">
                <a:moveTo>
                  <a:pt x="18" y="0"/>
                </a:moveTo>
                <a:cubicBezTo>
                  <a:pt x="18" y="664"/>
                  <a:pt x="18" y="664"/>
                  <a:pt x="18" y="664"/>
                </a:cubicBezTo>
                <a:cubicBezTo>
                  <a:pt x="18" y="664"/>
                  <a:pt x="0" y="722"/>
                  <a:pt x="72" y="722"/>
                </a:cubicBezTo>
                <a:cubicBezTo>
                  <a:pt x="144" y="722"/>
                  <a:pt x="718" y="722"/>
                  <a:pt x="718" y="722"/>
                </a:cubicBez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45546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" name="Google Shape;453;p26">
            <a:extLst>
              <a:ext uri="{FF2B5EF4-FFF2-40B4-BE49-F238E27FC236}">
                <a16:creationId xmlns:a16="http://schemas.microsoft.com/office/drawing/2014/main" id="{28BFDA8E-431F-47BF-8BB6-2FBE6A271A4F}"/>
              </a:ext>
            </a:extLst>
          </p:cNvPr>
          <p:cNvSpPr/>
          <p:nvPr/>
        </p:nvSpPr>
        <p:spPr>
          <a:xfrm>
            <a:off x="7856730" y="4267374"/>
            <a:ext cx="200688" cy="1088599"/>
          </a:xfrm>
          <a:custGeom>
            <a:avLst/>
            <a:gdLst/>
            <a:ahLst/>
            <a:cxnLst/>
            <a:rect l="l" t="t" r="r" b="b"/>
            <a:pathLst>
              <a:path w="147" h="653" extrusionOk="0">
                <a:moveTo>
                  <a:pt x="4" y="653"/>
                </a:moveTo>
                <a:cubicBezTo>
                  <a:pt x="4" y="555"/>
                  <a:pt x="4" y="555"/>
                  <a:pt x="4" y="555"/>
                </a:cubicBezTo>
                <a:cubicBezTo>
                  <a:pt x="4" y="555"/>
                  <a:pt x="0" y="497"/>
                  <a:pt x="58" y="497"/>
                </a:cubicBezTo>
                <a:cubicBezTo>
                  <a:pt x="69" y="497"/>
                  <a:pt x="95" y="497"/>
                  <a:pt x="95" y="497"/>
                </a:cubicBezTo>
                <a:cubicBezTo>
                  <a:pt x="116" y="497"/>
                  <a:pt x="147" y="500"/>
                  <a:pt x="147" y="454"/>
                </a:cubicBezTo>
                <a:cubicBezTo>
                  <a:pt x="147" y="406"/>
                  <a:pt x="147" y="0"/>
                  <a:pt x="147" y="0"/>
                </a:cubicBez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45546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" name="Google Shape;454;p26">
            <a:extLst>
              <a:ext uri="{FF2B5EF4-FFF2-40B4-BE49-F238E27FC236}">
                <a16:creationId xmlns:a16="http://schemas.microsoft.com/office/drawing/2014/main" id="{0A4BACBB-9570-404B-B078-84C3223FF557}"/>
              </a:ext>
            </a:extLst>
          </p:cNvPr>
          <p:cNvSpPr/>
          <p:nvPr/>
        </p:nvSpPr>
        <p:spPr>
          <a:xfrm>
            <a:off x="6690025" y="1336372"/>
            <a:ext cx="865187" cy="1124933"/>
          </a:xfrm>
          <a:custGeom>
            <a:avLst/>
            <a:gdLst/>
            <a:ahLst/>
            <a:cxnLst/>
            <a:rect l="l" t="t" r="r" b="b"/>
            <a:pathLst>
              <a:path w="368" h="635" extrusionOk="0">
                <a:moveTo>
                  <a:pt x="8" y="635"/>
                </a:move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0" y="0"/>
                  <a:pt x="62" y="0"/>
                </a:cubicBezTo>
                <a:cubicBezTo>
                  <a:pt x="134" y="0"/>
                  <a:pt x="368" y="0"/>
                  <a:pt x="368" y="0"/>
                </a:cubicBez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45546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Google Shape;455;p26">
            <a:extLst>
              <a:ext uri="{FF2B5EF4-FFF2-40B4-BE49-F238E27FC236}">
                <a16:creationId xmlns:a16="http://schemas.microsoft.com/office/drawing/2014/main" id="{5C90F574-B978-404F-B219-2664057FE95C}"/>
              </a:ext>
            </a:extLst>
          </p:cNvPr>
          <p:cNvSpPr/>
          <p:nvPr/>
        </p:nvSpPr>
        <p:spPr>
          <a:xfrm>
            <a:off x="3061509" y="4517869"/>
            <a:ext cx="4491037" cy="1095606"/>
          </a:xfrm>
          <a:custGeom>
            <a:avLst/>
            <a:gdLst/>
            <a:ahLst/>
            <a:cxnLst/>
            <a:rect l="l" t="t" r="r" b="b"/>
            <a:pathLst>
              <a:path w="1909" h="590" extrusionOk="0">
                <a:moveTo>
                  <a:pt x="18" y="590"/>
                </a:moveTo>
                <a:cubicBezTo>
                  <a:pt x="18" y="420"/>
                  <a:pt x="18" y="420"/>
                  <a:pt x="18" y="420"/>
                </a:cubicBezTo>
                <a:cubicBezTo>
                  <a:pt x="18" y="420"/>
                  <a:pt x="0" y="362"/>
                  <a:pt x="72" y="362"/>
                </a:cubicBezTo>
                <a:cubicBezTo>
                  <a:pt x="144" y="362"/>
                  <a:pt x="1860" y="362"/>
                  <a:pt x="1860" y="362"/>
                </a:cubicBezTo>
                <a:cubicBezTo>
                  <a:pt x="1860" y="362"/>
                  <a:pt x="1909" y="366"/>
                  <a:pt x="1909" y="328"/>
                </a:cubicBezTo>
                <a:cubicBezTo>
                  <a:pt x="1909" y="291"/>
                  <a:pt x="1909" y="0"/>
                  <a:pt x="1909" y="0"/>
                </a:cubicBez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45546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0" name="Google Shape;456;p26">
            <a:extLst>
              <a:ext uri="{FF2B5EF4-FFF2-40B4-BE49-F238E27FC236}">
                <a16:creationId xmlns:a16="http://schemas.microsoft.com/office/drawing/2014/main" id="{9DD8801C-7341-4CBF-81D0-B2F7FFFDD8C4}"/>
              </a:ext>
            </a:extLst>
          </p:cNvPr>
          <p:cNvGrpSpPr/>
          <p:nvPr/>
        </p:nvGrpSpPr>
        <p:grpSpPr>
          <a:xfrm>
            <a:off x="7300546" y="1147254"/>
            <a:ext cx="504000" cy="504000"/>
            <a:chOff x="5562600" y="1654524"/>
            <a:chExt cx="366971" cy="338044"/>
          </a:xfrm>
        </p:grpSpPr>
        <p:sp>
          <p:nvSpPr>
            <p:cNvPr id="11" name="Google Shape;457;p26">
              <a:extLst>
                <a:ext uri="{FF2B5EF4-FFF2-40B4-BE49-F238E27FC236}">
                  <a16:creationId xmlns:a16="http://schemas.microsoft.com/office/drawing/2014/main" id="{800DAF66-C769-4DB1-95A0-EDA6CCFDB584}"/>
                </a:ext>
              </a:extLst>
            </p:cNvPr>
            <p:cNvSpPr/>
            <p:nvPr/>
          </p:nvSpPr>
          <p:spPr>
            <a:xfrm>
              <a:off x="5562600" y="1654524"/>
              <a:ext cx="366971" cy="338044"/>
            </a:xfrm>
            <a:prstGeom prst="ellipse">
              <a:avLst/>
            </a:prstGeom>
            <a:solidFill>
              <a:srgbClr val="FFBB00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45546A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pic>
          <p:nvPicPr>
            <p:cNvPr id="12" name="Google Shape;458;p26">
              <a:extLst>
                <a:ext uri="{FF2B5EF4-FFF2-40B4-BE49-F238E27FC236}">
                  <a16:creationId xmlns:a16="http://schemas.microsoft.com/office/drawing/2014/main" id="{FB608EC3-A57D-4DE8-91F4-E880867F95E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99932" y="1747033"/>
              <a:ext cx="292308" cy="153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oogle Shape;459;p26">
            <a:extLst>
              <a:ext uri="{FF2B5EF4-FFF2-40B4-BE49-F238E27FC236}">
                <a16:creationId xmlns:a16="http://schemas.microsoft.com/office/drawing/2014/main" id="{62F6858E-C892-4205-ADC7-7CD15F3D8081}"/>
              </a:ext>
            </a:extLst>
          </p:cNvPr>
          <p:cNvGrpSpPr/>
          <p:nvPr/>
        </p:nvGrpSpPr>
        <p:grpSpPr>
          <a:xfrm>
            <a:off x="7690998" y="5252692"/>
            <a:ext cx="504000" cy="504000"/>
            <a:chOff x="5562600" y="3205814"/>
            <a:chExt cx="366971" cy="338044"/>
          </a:xfrm>
        </p:grpSpPr>
        <p:sp>
          <p:nvSpPr>
            <p:cNvPr id="14" name="Google Shape;460;p26">
              <a:extLst>
                <a:ext uri="{FF2B5EF4-FFF2-40B4-BE49-F238E27FC236}">
                  <a16:creationId xmlns:a16="http://schemas.microsoft.com/office/drawing/2014/main" id="{747E87A8-887B-4B95-8C0B-5FC757EBAA53}"/>
                </a:ext>
              </a:extLst>
            </p:cNvPr>
            <p:cNvSpPr/>
            <p:nvPr/>
          </p:nvSpPr>
          <p:spPr>
            <a:xfrm>
              <a:off x="5562600" y="3205814"/>
              <a:ext cx="366971" cy="338044"/>
            </a:xfrm>
            <a:prstGeom prst="ellipse">
              <a:avLst/>
            </a:prstGeom>
            <a:solidFill>
              <a:srgbClr val="F8931D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45546A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5" name="Google Shape;461;p26">
              <a:extLst>
                <a:ext uri="{FF2B5EF4-FFF2-40B4-BE49-F238E27FC236}">
                  <a16:creationId xmlns:a16="http://schemas.microsoft.com/office/drawing/2014/main" id="{C8BBD4F5-FEEB-4562-89BC-9580FA51F340}"/>
                </a:ext>
              </a:extLst>
            </p:cNvPr>
            <p:cNvSpPr/>
            <p:nvPr/>
          </p:nvSpPr>
          <p:spPr>
            <a:xfrm>
              <a:off x="5660089" y="3278840"/>
              <a:ext cx="171994" cy="191992"/>
            </a:xfrm>
            <a:custGeom>
              <a:avLst/>
              <a:gdLst/>
              <a:ahLst/>
              <a:cxnLst/>
              <a:rect l="l" t="t" r="r" b="b"/>
              <a:pathLst>
                <a:path w="800" h="969" extrusionOk="0">
                  <a:moveTo>
                    <a:pt x="487" y="761"/>
                  </a:moveTo>
                  <a:cubicBezTo>
                    <a:pt x="487" y="605"/>
                    <a:pt x="487" y="605"/>
                    <a:pt x="487" y="605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275" y="254"/>
                    <a:pt x="275" y="254"/>
                    <a:pt x="275" y="254"/>
                  </a:cubicBezTo>
                  <a:cubicBezTo>
                    <a:pt x="275" y="211"/>
                    <a:pt x="275" y="211"/>
                    <a:pt x="275" y="211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4" y="423"/>
                    <a:pt x="64" y="423"/>
                    <a:pt x="64" y="423"/>
                  </a:cubicBezTo>
                  <a:cubicBezTo>
                    <a:pt x="106" y="423"/>
                    <a:pt x="106" y="423"/>
                    <a:pt x="106" y="423"/>
                  </a:cubicBezTo>
                  <a:cubicBezTo>
                    <a:pt x="106" y="283"/>
                    <a:pt x="106" y="283"/>
                    <a:pt x="106" y="283"/>
                  </a:cubicBezTo>
                  <a:cubicBezTo>
                    <a:pt x="445" y="622"/>
                    <a:pt x="445" y="622"/>
                    <a:pt x="445" y="622"/>
                  </a:cubicBezTo>
                  <a:cubicBezTo>
                    <a:pt x="445" y="761"/>
                    <a:pt x="445" y="761"/>
                    <a:pt x="445" y="761"/>
                  </a:cubicBezTo>
                  <a:cubicBezTo>
                    <a:pt x="398" y="770"/>
                    <a:pt x="360" y="812"/>
                    <a:pt x="360" y="863"/>
                  </a:cubicBezTo>
                  <a:cubicBezTo>
                    <a:pt x="360" y="922"/>
                    <a:pt x="407" y="969"/>
                    <a:pt x="466" y="969"/>
                  </a:cubicBezTo>
                  <a:cubicBezTo>
                    <a:pt x="525" y="969"/>
                    <a:pt x="572" y="922"/>
                    <a:pt x="572" y="863"/>
                  </a:cubicBezTo>
                  <a:cubicBezTo>
                    <a:pt x="572" y="817"/>
                    <a:pt x="534" y="774"/>
                    <a:pt x="487" y="761"/>
                  </a:cubicBezTo>
                  <a:close/>
                  <a:moveTo>
                    <a:pt x="466" y="931"/>
                  </a:moveTo>
                  <a:cubicBezTo>
                    <a:pt x="432" y="931"/>
                    <a:pt x="403" y="901"/>
                    <a:pt x="403" y="867"/>
                  </a:cubicBezTo>
                  <a:cubicBezTo>
                    <a:pt x="403" y="834"/>
                    <a:pt x="428" y="804"/>
                    <a:pt x="466" y="804"/>
                  </a:cubicBezTo>
                  <a:cubicBezTo>
                    <a:pt x="504" y="804"/>
                    <a:pt x="529" y="834"/>
                    <a:pt x="529" y="867"/>
                  </a:cubicBezTo>
                  <a:cubicBezTo>
                    <a:pt x="529" y="901"/>
                    <a:pt x="500" y="931"/>
                    <a:pt x="466" y="931"/>
                  </a:cubicBezTo>
                  <a:close/>
                  <a:moveTo>
                    <a:pt x="178" y="592"/>
                  </a:moveTo>
                  <a:cubicBezTo>
                    <a:pt x="106" y="668"/>
                    <a:pt x="106" y="668"/>
                    <a:pt x="106" y="668"/>
                  </a:cubicBezTo>
                  <a:cubicBezTo>
                    <a:pt x="30" y="592"/>
                    <a:pt x="30" y="592"/>
                    <a:pt x="30" y="592"/>
                  </a:cubicBezTo>
                  <a:cubicBezTo>
                    <a:pt x="0" y="622"/>
                    <a:pt x="0" y="622"/>
                    <a:pt x="0" y="622"/>
                  </a:cubicBezTo>
                  <a:cubicBezTo>
                    <a:pt x="77" y="698"/>
                    <a:pt x="77" y="698"/>
                    <a:pt x="77" y="698"/>
                  </a:cubicBezTo>
                  <a:cubicBezTo>
                    <a:pt x="0" y="770"/>
                    <a:pt x="0" y="770"/>
                    <a:pt x="0" y="770"/>
                  </a:cubicBezTo>
                  <a:cubicBezTo>
                    <a:pt x="30" y="800"/>
                    <a:pt x="30" y="800"/>
                    <a:pt x="30" y="800"/>
                  </a:cubicBezTo>
                  <a:cubicBezTo>
                    <a:pt x="106" y="728"/>
                    <a:pt x="106" y="728"/>
                    <a:pt x="106" y="728"/>
                  </a:cubicBezTo>
                  <a:cubicBezTo>
                    <a:pt x="178" y="800"/>
                    <a:pt x="178" y="800"/>
                    <a:pt x="178" y="800"/>
                  </a:cubicBezTo>
                  <a:cubicBezTo>
                    <a:pt x="208" y="770"/>
                    <a:pt x="208" y="770"/>
                    <a:pt x="208" y="770"/>
                  </a:cubicBezTo>
                  <a:cubicBezTo>
                    <a:pt x="136" y="698"/>
                    <a:pt x="136" y="698"/>
                    <a:pt x="136" y="698"/>
                  </a:cubicBezTo>
                  <a:cubicBezTo>
                    <a:pt x="208" y="622"/>
                    <a:pt x="208" y="622"/>
                    <a:pt x="208" y="622"/>
                  </a:cubicBezTo>
                  <a:lnTo>
                    <a:pt x="178" y="592"/>
                  </a:lnTo>
                  <a:close/>
                  <a:moveTo>
                    <a:pt x="800" y="325"/>
                  </a:moveTo>
                  <a:cubicBezTo>
                    <a:pt x="771" y="296"/>
                    <a:pt x="771" y="296"/>
                    <a:pt x="771" y="296"/>
                  </a:cubicBezTo>
                  <a:cubicBezTo>
                    <a:pt x="699" y="372"/>
                    <a:pt x="699" y="372"/>
                    <a:pt x="699" y="372"/>
                  </a:cubicBezTo>
                  <a:cubicBezTo>
                    <a:pt x="623" y="296"/>
                    <a:pt x="623" y="296"/>
                    <a:pt x="623" y="296"/>
                  </a:cubicBezTo>
                  <a:cubicBezTo>
                    <a:pt x="593" y="325"/>
                    <a:pt x="593" y="325"/>
                    <a:pt x="593" y="325"/>
                  </a:cubicBezTo>
                  <a:cubicBezTo>
                    <a:pt x="669" y="402"/>
                    <a:pt x="669" y="402"/>
                    <a:pt x="669" y="402"/>
                  </a:cubicBezTo>
                  <a:cubicBezTo>
                    <a:pt x="593" y="474"/>
                    <a:pt x="593" y="474"/>
                    <a:pt x="593" y="474"/>
                  </a:cubicBezTo>
                  <a:cubicBezTo>
                    <a:pt x="623" y="503"/>
                    <a:pt x="623" y="503"/>
                    <a:pt x="623" y="503"/>
                  </a:cubicBezTo>
                  <a:cubicBezTo>
                    <a:pt x="699" y="431"/>
                    <a:pt x="699" y="431"/>
                    <a:pt x="699" y="431"/>
                  </a:cubicBezTo>
                  <a:cubicBezTo>
                    <a:pt x="771" y="503"/>
                    <a:pt x="771" y="503"/>
                    <a:pt x="771" y="503"/>
                  </a:cubicBezTo>
                  <a:cubicBezTo>
                    <a:pt x="800" y="474"/>
                    <a:pt x="800" y="474"/>
                    <a:pt x="800" y="474"/>
                  </a:cubicBezTo>
                  <a:cubicBezTo>
                    <a:pt x="729" y="402"/>
                    <a:pt x="729" y="402"/>
                    <a:pt x="729" y="402"/>
                  </a:cubicBezTo>
                  <a:lnTo>
                    <a:pt x="800" y="325"/>
                  </a:lnTo>
                  <a:close/>
                  <a:moveTo>
                    <a:pt x="559" y="0"/>
                  </a:moveTo>
                  <a:cubicBezTo>
                    <a:pt x="487" y="76"/>
                    <a:pt x="487" y="76"/>
                    <a:pt x="487" y="76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381" y="29"/>
                    <a:pt x="381" y="29"/>
                    <a:pt x="381" y="29"/>
                  </a:cubicBezTo>
                  <a:cubicBezTo>
                    <a:pt x="458" y="105"/>
                    <a:pt x="458" y="105"/>
                    <a:pt x="458" y="105"/>
                  </a:cubicBezTo>
                  <a:cubicBezTo>
                    <a:pt x="381" y="177"/>
                    <a:pt x="381" y="177"/>
                    <a:pt x="381" y="177"/>
                  </a:cubicBezTo>
                  <a:cubicBezTo>
                    <a:pt x="411" y="207"/>
                    <a:pt x="411" y="207"/>
                    <a:pt x="411" y="207"/>
                  </a:cubicBezTo>
                  <a:cubicBezTo>
                    <a:pt x="487" y="135"/>
                    <a:pt x="487" y="135"/>
                    <a:pt x="487" y="135"/>
                  </a:cubicBezTo>
                  <a:cubicBezTo>
                    <a:pt x="559" y="207"/>
                    <a:pt x="559" y="207"/>
                    <a:pt x="559" y="207"/>
                  </a:cubicBezTo>
                  <a:cubicBezTo>
                    <a:pt x="589" y="177"/>
                    <a:pt x="589" y="177"/>
                    <a:pt x="589" y="177"/>
                  </a:cubicBezTo>
                  <a:cubicBezTo>
                    <a:pt x="517" y="105"/>
                    <a:pt x="517" y="105"/>
                    <a:pt x="517" y="105"/>
                  </a:cubicBezTo>
                  <a:cubicBezTo>
                    <a:pt x="589" y="29"/>
                    <a:pt x="589" y="29"/>
                    <a:pt x="589" y="29"/>
                  </a:cubicBezTo>
                  <a:lnTo>
                    <a:pt x="5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45546A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19" name="Google Shape;462;p26">
            <a:extLst>
              <a:ext uri="{FF2B5EF4-FFF2-40B4-BE49-F238E27FC236}">
                <a16:creationId xmlns:a16="http://schemas.microsoft.com/office/drawing/2014/main" id="{E1D44714-4900-45C0-A38F-08EF74E89028}"/>
              </a:ext>
            </a:extLst>
          </p:cNvPr>
          <p:cNvGrpSpPr/>
          <p:nvPr/>
        </p:nvGrpSpPr>
        <p:grpSpPr>
          <a:xfrm>
            <a:off x="3780902" y="1353920"/>
            <a:ext cx="504000" cy="504000"/>
            <a:chOff x="5562600" y="2187167"/>
            <a:chExt cx="366971" cy="338044"/>
          </a:xfrm>
        </p:grpSpPr>
        <p:sp>
          <p:nvSpPr>
            <p:cNvPr id="21" name="Google Shape;463;p26">
              <a:extLst>
                <a:ext uri="{FF2B5EF4-FFF2-40B4-BE49-F238E27FC236}">
                  <a16:creationId xmlns:a16="http://schemas.microsoft.com/office/drawing/2014/main" id="{542E78D3-3CD7-4BE3-97BA-6053AC635CB2}"/>
                </a:ext>
              </a:extLst>
            </p:cNvPr>
            <p:cNvSpPr/>
            <p:nvPr/>
          </p:nvSpPr>
          <p:spPr>
            <a:xfrm>
              <a:off x="5562600" y="2187167"/>
              <a:ext cx="366971" cy="338044"/>
            </a:xfrm>
            <a:prstGeom prst="ellipse">
              <a:avLst/>
            </a:prstGeom>
            <a:solidFill>
              <a:srgbClr val="FF6700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45546A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2" name="Google Shape;464;p26">
              <a:extLst>
                <a:ext uri="{FF2B5EF4-FFF2-40B4-BE49-F238E27FC236}">
                  <a16:creationId xmlns:a16="http://schemas.microsoft.com/office/drawing/2014/main" id="{5D4E7361-4FC9-4EE0-9D47-B0714FA97000}"/>
                </a:ext>
              </a:extLst>
            </p:cNvPr>
            <p:cNvSpPr/>
            <p:nvPr/>
          </p:nvSpPr>
          <p:spPr>
            <a:xfrm>
              <a:off x="5638405" y="2260592"/>
              <a:ext cx="221013" cy="197764"/>
            </a:xfrm>
            <a:custGeom>
              <a:avLst/>
              <a:gdLst/>
              <a:ahLst/>
              <a:cxnLst/>
              <a:rect l="l" t="t" r="r" b="b"/>
              <a:pathLst>
                <a:path w="826" h="802" extrusionOk="0">
                  <a:moveTo>
                    <a:pt x="791" y="677"/>
                  </a:moveTo>
                  <a:cubicBezTo>
                    <a:pt x="637" y="523"/>
                    <a:pt x="637" y="523"/>
                    <a:pt x="637" y="523"/>
                  </a:cubicBezTo>
                  <a:cubicBezTo>
                    <a:pt x="663" y="498"/>
                    <a:pt x="663" y="498"/>
                    <a:pt x="663" y="498"/>
                  </a:cubicBezTo>
                  <a:cubicBezTo>
                    <a:pt x="670" y="490"/>
                    <a:pt x="670" y="479"/>
                    <a:pt x="663" y="472"/>
                  </a:cubicBezTo>
                  <a:cubicBezTo>
                    <a:pt x="656" y="465"/>
                    <a:pt x="644" y="465"/>
                    <a:pt x="637" y="472"/>
                  </a:cubicBezTo>
                  <a:cubicBezTo>
                    <a:pt x="573" y="536"/>
                    <a:pt x="573" y="536"/>
                    <a:pt x="573" y="536"/>
                  </a:cubicBezTo>
                  <a:cubicBezTo>
                    <a:pt x="477" y="440"/>
                    <a:pt x="477" y="440"/>
                    <a:pt x="477" y="440"/>
                  </a:cubicBezTo>
                  <a:cubicBezTo>
                    <a:pt x="597" y="320"/>
                    <a:pt x="597" y="320"/>
                    <a:pt x="597" y="320"/>
                  </a:cubicBezTo>
                  <a:cubicBezTo>
                    <a:pt x="614" y="326"/>
                    <a:pt x="631" y="329"/>
                    <a:pt x="649" y="329"/>
                  </a:cubicBezTo>
                  <a:cubicBezTo>
                    <a:pt x="693" y="329"/>
                    <a:pt x="734" y="312"/>
                    <a:pt x="765" y="281"/>
                  </a:cubicBezTo>
                  <a:cubicBezTo>
                    <a:pt x="812" y="234"/>
                    <a:pt x="826" y="163"/>
                    <a:pt x="800" y="102"/>
                  </a:cubicBezTo>
                  <a:cubicBezTo>
                    <a:pt x="797" y="96"/>
                    <a:pt x="792" y="92"/>
                    <a:pt x="786" y="91"/>
                  </a:cubicBezTo>
                  <a:cubicBezTo>
                    <a:pt x="780" y="90"/>
                    <a:pt x="774" y="92"/>
                    <a:pt x="770" y="96"/>
                  </a:cubicBezTo>
                  <a:cubicBezTo>
                    <a:pt x="706" y="160"/>
                    <a:pt x="706" y="160"/>
                    <a:pt x="706" y="160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654" y="109"/>
                    <a:pt x="654" y="109"/>
                    <a:pt x="654" y="109"/>
                  </a:cubicBezTo>
                  <a:cubicBezTo>
                    <a:pt x="719" y="44"/>
                    <a:pt x="719" y="44"/>
                    <a:pt x="719" y="44"/>
                  </a:cubicBezTo>
                  <a:cubicBezTo>
                    <a:pt x="723" y="40"/>
                    <a:pt x="725" y="34"/>
                    <a:pt x="724" y="28"/>
                  </a:cubicBezTo>
                  <a:cubicBezTo>
                    <a:pt x="722" y="22"/>
                    <a:pt x="718" y="17"/>
                    <a:pt x="713" y="15"/>
                  </a:cubicBezTo>
                  <a:cubicBezTo>
                    <a:pt x="692" y="6"/>
                    <a:pt x="671" y="2"/>
                    <a:pt x="649" y="2"/>
                  </a:cubicBezTo>
                  <a:cubicBezTo>
                    <a:pt x="605" y="2"/>
                    <a:pt x="564" y="19"/>
                    <a:pt x="533" y="50"/>
                  </a:cubicBezTo>
                  <a:cubicBezTo>
                    <a:pt x="489" y="94"/>
                    <a:pt x="474" y="159"/>
                    <a:pt x="494" y="218"/>
                  </a:cubicBezTo>
                  <a:cubicBezTo>
                    <a:pt x="374" y="337"/>
                    <a:pt x="374" y="337"/>
                    <a:pt x="374" y="337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98" y="136"/>
                    <a:pt x="198" y="136"/>
                    <a:pt x="198" y="136"/>
                  </a:cubicBezTo>
                  <a:cubicBezTo>
                    <a:pt x="201" y="132"/>
                    <a:pt x="203" y="128"/>
                    <a:pt x="203" y="123"/>
                  </a:cubicBezTo>
                  <a:cubicBezTo>
                    <a:pt x="203" y="118"/>
                    <a:pt x="201" y="113"/>
                    <a:pt x="198" y="110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88" y="0"/>
                    <a:pt x="77" y="0"/>
                    <a:pt x="70" y="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5" y="62"/>
                    <a:pt x="13" y="66"/>
                    <a:pt x="13" y="71"/>
                  </a:cubicBezTo>
                  <a:cubicBezTo>
                    <a:pt x="13" y="76"/>
                    <a:pt x="15" y="81"/>
                    <a:pt x="18" y="84"/>
                  </a:cubicBezTo>
                  <a:cubicBezTo>
                    <a:pt x="121" y="187"/>
                    <a:pt x="121" y="187"/>
                    <a:pt x="121" y="187"/>
                  </a:cubicBezTo>
                  <a:cubicBezTo>
                    <a:pt x="124" y="191"/>
                    <a:pt x="129" y="192"/>
                    <a:pt x="134" y="192"/>
                  </a:cubicBezTo>
                  <a:cubicBezTo>
                    <a:pt x="138" y="192"/>
                    <a:pt x="143" y="191"/>
                    <a:pt x="147" y="187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348" y="363"/>
                    <a:pt x="348" y="363"/>
                    <a:pt x="348" y="363"/>
                  </a:cubicBezTo>
                  <a:cubicBezTo>
                    <a:pt x="228" y="483"/>
                    <a:pt x="228" y="483"/>
                    <a:pt x="228" y="483"/>
                  </a:cubicBezTo>
                  <a:cubicBezTo>
                    <a:pt x="212" y="477"/>
                    <a:pt x="194" y="475"/>
                    <a:pt x="176" y="475"/>
                  </a:cubicBezTo>
                  <a:cubicBezTo>
                    <a:pt x="133" y="475"/>
                    <a:pt x="91" y="492"/>
                    <a:pt x="61" y="522"/>
                  </a:cubicBezTo>
                  <a:cubicBezTo>
                    <a:pt x="13" y="570"/>
                    <a:pt x="0" y="640"/>
                    <a:pt x="26" y="702"/>
                  </a:cubicBezTo>
                  <a:cubicBezTo>
                    <a:pt x="28" y="707"/>
                    <a:pt x="33" y="711"/>
                    <a:pt x="39" y="713"/>
                  </a:cubicBezTo>
                  <a:cubicBezTo>
                    <a:pt x="45" y="714"/>
                    <a:pt x="51" y="712"/>
                    <a:pt x="55" y="708"/>
                  </a:cubicBezTo>
                  <a:cubicBezTo>
                    <a:pt x="120" y="643"/>
                    <a:pt x="120" y="643"/>
                    <a:pt x="120" y="643"/>
                  </a:cubicBezTo>
                  <a:cubicBezTo>
                    <a:pt x="171" y="643"/>
                    <a:pt x="171" y="643"/>
                    <a:pt x="171" y="643"/>
                  </a:cubicBezTo>
                  <a:cubicBezTo>
                    <a:pt x="171" y="695"/>
                    <a:pt x="171" y="695"/>
                    <a:pt x="171" y="695"/>
                  </a:cubicBezTo>
                  <a:cubicBezTo>
                    <a:pt x="107" y="759"/>
                    <a:pt x="107" y="759"/>
                    <a:pt x="107" y="759"/>
                  </a:cubicBezTo>
                  <a:cubicBezTo>
                    <a:pt x="102" y="763"/>
                    <a:pt x="101" y="769"/>
                    <a:pt x="102" y="775"/>
                  </a:cubicBezTo>
                  <a:cubicBezTo>
                    <a:pt x="103" y="781"/>
                    <a:pt x="107" y="786"/>
                    <a:pt x="113" y="789"/>
                  </a:cubicBezTo>
                  <a:cubicBezTo>
                    <a:pt x="133" y="797"/>
                    <a:pt x="154" y="802"/>
                    <a:pt x="176" y="802"/>
                  </a:cubicBezTo>
                  <a:cubicBezTo>
                    <a:pt x="220" y="802"/>
                    <a:pt x="261" y="785"/>
                    <a:pt x="292" y="754"/>
                  </a:cubicBezTo>
                  <a:cubicBezTo>
                    <a:pt x="336" y="709"/>
                    <a:pt x="351" y="645"/>
                    <a:pt x="331" y="586"/>
                  </a:cubicBezTo>
                  <a:cubicBezTo>
                    <a:pt x="451" y="466"/>
                    <a:pt x="451" y="466"/>
                    <a:pt x="451" y="466"/>
                  </a:cubicBezTo>
                  <a:cubicBezTo>
                    <a:pt x="547" y="562"/>
                    <a:pt x="547" y="562"/>
                    <a:pt x="547" y="562"/>
                  </a:cubicBezTo>
                  <a:cubicBezTo>
                    <a:pt x="483" y="626"/>
                    <a:pt x="483" y="626"/>
                    <a:pt x="483" y="626"/>
                  </a:cubicBezTo>
                  <a:cubicBezTo>
                    <a:pt x="476" y="633"/>
                    <a:pt x="476" y="645"/>
                    <a:pt x="483" y="652"/>
                  </a:cubicBezTo>
                  <a:cubicBezTo>
                    <a:pt x="486" y="655"/>
                    <a:pt x="491" y="657"/>
                    <a:pt x="496" y="657"/>
                  </a:cubicBezTo>
                  <a:cubicBezTo>
                    <a:pt x="500" y="657"/>
                    <a:pt x="505" y="655"/>
                    <a:pt x="509" y="652"/>
                  </a:cubicBezTo>
                  <a:cubicBezTo>
                    <a:pt x="534" y="626"/>
                    <a:pt x="534" y="626"/>
                    <a:pt x="534" y="626"/>
                  </a:cubicBezTo>
                  <a:cubicBezTo>
                    <a:pt x="689" y="780"/>
                    <a:pt x="689" y="780"/>
                    <a:pt x="689" y="780"/>
                  </a:cubicBezTo>
                  <a:cubicBezTo>
                    <a:pt x="702" y="794"/>
                    <a:pt x="721" y="802"/>
                    <a:pt x="740" y="802"/>
                  </a:cubicBezTo>
                  <a:cubicBezTo>
                    <a:pt x="759" y="802"/>
                    <a:pt x="778" y="794"/>
                    <a:pt x="791" y="780"/>
                  </a:cubicBezTo>
                  <a:cubicBezTo>
                    <a:pt x="805" y="767"/>
                    <a:pt x="813" y="748"/>
                    <a:pt x="813" y="729"/>
                  </a:cubicBezTo>
                  <a:cubicBezTo>
                    <a:pt x="813" y="709"/>
                    <a:pt x="805" y="691"/>
                    <a:pt x="791" y="677"/>
                  </a:cubicBezTo>
                  <a:close/>
                  <a:moveTo>
                    <a:pt x="134" y="148"/>
                  </a:moveTo>
                  <a:cubicBezTo>
                    <a:pt x="57" y="71"/>
                    <a:pt x="57" y="71"/>
                    <a:pt x="57" y="7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60" y="123"/>
                    <a:pt x="160" y="123"/>
                    <a:pt x="160" y="123"/>
                  </a:cubicBezTo>
                  <a:lnTo>
                    <a:pt x="134" y="148"/>
                  </a:lnTo>
                  <a:close/>
                  <a:moveTo>
                    <a:pt x="297" y="568"/>
                  </a:moveTo>
                  <a:cubicBezTo>
                    <a:pt x="292" y="574"/>
                    <a:pt x="291" y="582"/>
                    <a:pt x="293" y="588"/>
                  </a:cubicBezTo>
                  <a:cubicBezTo>
                    <a:pt x="314" y="636"/>
                    <a:pt x="303" y="691"/>
                    <a:pt x="266" y="728"/>
                  </a:cubicBezTo>
                  <a:cubicBezTo>
                    <a:pt x="242" y="752"/>
                    <a:pt x="210" y="765"/>
                    <a:pt x="176" y="765"/>
                  </a:cubicBezTo>
                  <a:cubicBezTo>
                    <a:pt x="169" y="765"/>
                    <a:pt x="161" y="765"/>
                    <a:pt x="154" y="763"/>
                  </a:cubicBezTo>
                  <a:cubicBezTo>
                    <a:pt x="202" y="715"/>
                    <a:pt x="202" y="715"/>
                    <a:pt x="202" y="715"/>
                  </a:cubicBezTo>
                  <a:cubicBezTo>
                    <a:pt x="205" y="712"/>
                    <a:pt x="207" y="707"/>
                    <a:pt x="207" y="702"/>
                  </a:cubicBezTo>
                  <a:cubicBezTo>
                    <a:pt x="207" y="625"/>
                    <a:pt x="207" y="625"/>
                    <a:pt x="207" y="625"/>
                  </a:cubicBezTo>
                  <a:cubicBezTo>
                    <a:pt x="207" y="615"/>
                    <a:pt x="199" y="607"/>
                    <a:pt x="189" y="607"/>
                  </a:cubicBezTo>
                  <a:cubicBezTo>
                    <a:pt x="112" y="607"/>
                    <a:pt x="112" y="607"/>
                    <a:pt x="112" y="607"/>
                  </a:cubicBezTo>
                  <a:cubicBezTo>
                    <a:pt x="107" y="607"/>
                    <a:pt x="103" y="609"/>
                    <a:pt x="99" y="612"/>
                  </a:cubicBezTo>
                  <a:cubicBezTo>
                    <a:pt x="51" y="661"/>
                    <a:pt x="51" y="661"/>
                    <a:pt x="51" y="661"/>
                  </a:cubicBezTo>
                  <a:cubicBezTo>
                    <a:pt x="44" y="620"/>
                    <a:pt x="56" y="578"/>
                    <a:pt x="86" y="548"/>
                  </a:cubicBezTo>
                  <a:cubicBezTo>
                    <a:pt x="110" y="524"/>
                    <a:pt x="142" y="511"/>
                    <a:pt x="176" y="511"/>
                  </a:cubicBezTo>
                  <a:cubicBezTo>
                    <a:pt x="193" y="511"/>
                    <a:pt x="210" y="514"/>
                    <a:pt x="226" y="521"/>
                  </a:cubicBezTo>
                  <a:cubicBezTo>
                    <a:pt x="233" y="524"/>
                    <a:pt x="241" y="522"/>
                    <a:pt x="246" y="517"/>
                  </a:cubicBezTo>
                  <a:cubicBezTo>
                    <a:pt x="528" y="235"/>
                    <a:pt x="528" y="235"/>
                    <a:pt x="528" y="235"/>
                  </a:cubicBezTo>
                  <a:cubicBezTo>
                    <a:pt x="533" y="230"/>
                    <a:pt x="535" y="222"/>
                    <a:pt x="532" y="215"/>
                  </a:cubicBezTo>
                  <a:cubicBezTo>
                    <a:pt x="512" y="167"/>
                    <a:pt x="522" y="112"/>
                    <a:pt x="559" y="75"/>
                  </a:cubicBezTo>
                  <a:cubicBezTo>
                    <a:pt x="583" y="51"/>
                    <a:pt x="615" y="38"/>
                    <a:pt x="649" y="38"/>
                  </a:cubicBezTo>
                  <a:cubicBezTo>
                    <a:pt x="657" y="38"/>
                    <a:pt x="664" y="39"/>
                    <a:pt x="671" y="40"/>
                  </a:cubicBezTo>
                  <a:cubicBezTo>
                    <a:pt x="623" y="88"/>
                    <a:pt x="623" y="88"/>
                    <a:pt x="623" y="88"/>
                  </a:cubicBezTo>
                  <a:cubicBezTo>
                    <a:pt x="620" y="92"/>
                    <a:pt x="618" y="96"/>
                    <a:pt x="618" y="101"/>
                  </a:cubicBezTo>
                  <a:cubicBezTo>
                    <a:pt x="618" y="178"/>
                    <a:pt x="618" y="178"/>
                    <a:pt x="618" y="178"/>
                  </a:cubicBezTo>
                  <a:cubicBezTo>
                    <a:pt x="618" y="188"/>
                    <a:pt x="626" y="196"/>
                    <a:pt x="636" y="196"/>
                  </a:cubicBezTo>
                  <a:cubicBezTo>
                    <a:pt x="713" y="196"/>
                    <a:pt x="713" y="196"/>
                    <a:pt x="713" y="196"/>
                  </a:cubicBezTo>
                  <a:cubicBezTo>
                    <a:pt x="718" y="196"/>
                    <a:pt x="723" y="195"/>
                    <a:pt x="726" y="191"/>
                  </a:cubicBezTo>
                  <a:cubicBezTo>
                    <a:pt x="774" y="143"/>
                    <a:pt x="774" y="143"/>
                    <a:pt x="774" y="143"/>
                  </a:cubicBezTo>
                  <a:cubicBezTo>
                    <a:pt x="782" y="183"/>
                    <a:pt x="769" y="225"/>
                    <a:pt x="739" y="255"/>
                  </a:cubicBezTo>
                  <a:cubicBezTo>
                    <a:pt x="715" y="279"/>
                    <a:pt x="683" y="293"/>
                    <a:pt x="649" y="293"/>
                  </a:cubicBezTo>
                  <a:cubicBezTo>
                    <a:pt x="632" y="293"/>
                    <a:pt x="615" y="289"/>
                    <a:pt x="599" y="283"/>
                  </a:cubicBezTo>
                  <a:cubicBezTo>
                    <a:pt x="593" y="280"/>
                    <a:pt x="585" y="281"/>
                    <a:pt x="579" y="286"/>
                  </a:cubicBezTo>
                  <a:lnTo>
                    <a:pt x="297" y="568"/>
                  </a:lnTo>
                  <a:close/>
                  <a:moveTo>
                    <a:pt x="766" y="755"/>
                  </a:moveTo>
                  <a:cubicBezTo>
                    <a:pt x="752" y="768"/>
                    <a:pt x="728" y="768"/>
                    <a:pt x="714" y="755"/>
                  </a:cubicBezTo>
                  <a:cubicBezTo>
                    <a:pt x="560" y="600"/>
                    <a:pt x="560" y="600"/>
                    <a:pt x="560" y="600"/>
                  </a:cubicBezTo>
                  <a:cubicBezTo>
                    <a:pt x="611" y="549"/>
                    <a:pt x="611" y="549"/>
                    <a:pt x="611" y="549"/>
                  </a:cubicBezTo>
                  <a:cubicBezTo>
                    <a:pt x="766" y="703"/>
                    <a:pt x="766" y="703"/>
                    <a:pt x="766" y="703"/>
                  </a:cubicBezTo>
                  <a:cubicBezTo>
                    <a:pt x="773" y="710"/>
                    <a:pt x="776" y="719"/>
                    <a:pt x="776" y="729"/>
                  </a:cubicBezTo>
                  <a:cubicBezTo>
                    <a:pt x="776" y="739"/>
                    <a:pt x="773" y="748"/>
                    <a:pt x="766" y="7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45546A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23" name="Google Shape;465;p26">
            <a:extLst>
              <a:ext uri="{FF2B5EF4-FFF2-40B4-BE49-F238E27FC236}">
                <a16:creationId xmlns:a16="http://schemas.microsoft.com/office/drawing/2014/main" id="{B1641040-ACBF-4C08-83B6-3F97B5F2A0D8}"/>
              </a:ext>
            </a:extLst>
          </p:cNvPr>
          <p:cNvGrpSpPr/>
          <p:nvPr/>
        </p:nvGrpSpPr>
        <p:grpSpPr>
          <a:xfrm>
            <a:off x="2832157" y="5344039"/>
            <a:ext cx="504000" cy="504000"/>
            <a:chOff x="5562600" y="2703459"/>
            <a:chExt cx="366971" cy="338044"/>
          </a:xfrm>
        </p:grpSpPr>
        <p:sp>
          <p:nvSpPr>
            <p:cNvPr id="24" name="Google Shape;466;p26">
              <a:extLst>
                <a:ext uri="{FF2B5EF4-FFF2-40B4-BE49-F238E27FC236}">
                  <a16:creationId xmlns:a16="http://schemas.microsoft.com/office/drawing/2014/main" id="{283FE03D-AA29-49CB-BA0B-EBA108C07058}"/>
                </a:ext>
              </a:extLst>
            </p:cNvPr>
            <p:cNvSpPr/>
            <p:nvPr/>
          </p:nvSpPr>
          <p:spPr>
            <a:xfrm>
              <a:off x="5562600" y="2703459"/>
              <a:ext cx="366971" cy="338044"/>
            </a:xfrm>
            <a:prstGeom prst="ellipse">
              <a:avLst/>
            </a:prstGeom>
            <a:solidFill>
              <a:srgbClr val="C18D25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45546A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5" name="Google Shape;467;p26">
              <a:extLst>
                <a:ext uri="{FF2B5EF4-FFF2-40B4-BE49-F238E27FC236}">
                  <a16:creationId xmlns:a16="http://schemas.microsoft.com/office/drawing/2014/main" id="{F4B060A8-0FB0-4C3D-85EE-468596DB0DBE}"/>
                </a:ext>
              </a:extLst>
            </p:cNvPr>
            <p:cNvSpPr/>
            <p:nvPr/>
          </p:nvSpPr>
          <p:spPr>
            <a:xfrm>
              <a:off x="5644349" y="2778927"/>
              <a:ext cx="203473" cy="187108"/>
            </a:xfrm>
            <a:custGeom>
              <a:avLst/>
              <a:gdLst/>
              <a:ahLst/>
              <a:cxnLst/>
              <a:rect l="l" t="t" r="r" b="b"/>
              <a:pathLst>
                <a:path w="800" h="798" extrusionOk="0">
                  <a:moveTo>
                    <a:pt x="350" y="639"/>
                  </a:moveTo>
                  <a:cubicBezTo>
                    <a:pt x="306" y="639"/>
                    <a:pt x="270" y="675"/>
                    <a:pt x="270" y="719"/>
                  </a:cubicBezTo>
                  <a:cubicBezTo>
                    <a:pt x="270" y="763"/>
                    <a:pt x="306" y="798"/>
                    <a:pt x="350" y="798"/>
                  </a:cubicBezTo>
                  <a:cubicBezTo>
                    <a:pt x="394" y="798"/>
                    <a:pt x="430" y="763"/>
                    <a:pt x="430" y="719"/>
                  </a:cubicBezTo>
                  <a:cubicBezTo>
                    <a:pt x="430" y="675"/>
                    <a:pt x="394" y="639"/>
                    <a:pt x="350" y="639"/>
                  </a:cubicBezTo>
                  <a:close/>
                  <a:moveTo>
                    <a:pt x="350" y="763"/>
                  </a:moveTo>
                  <a:cubicBezTo>
                    <a:pt x="325" y="763"/>
                    <a:pt x="306" y="743"/>
                    <a:pt x="306" y="719"/>
                  </a:cubicBezTo>
                  <a:cubicBezTo>
                    <a:pt x="306" y="694"/>
                    <a:pt x="325" y="674"/>
                    <a:pt x="350" y="674"/>
                  </a:cubicBezTo>
                  <a:cubicBezTo>
                    <a:pt x="374" y="674"/>
                    <a:pt x="394" y="694"/>
                    <a:pt x="394" y="719"/>
                  </a:cubicBezTo>
                  <a:cubicBezTo>
                    <a:pt x="394" y="743"/>
                    <a:pt x="374" y="763"/>
                    <a:pt x="350" y="763"/>
                  </a:cubicBezTo>
                  <a:close/>
                  <a:moveTo>
                    <a:pt x="600" y="639"/>
                  </a:moveTo>
                  <a:cubicBezTo>
                    <a:pt x="556" y="639"/>
                    <a:pt x="520" y="675"/>
                    <a:pt x="520" y="719"/>
                  </a:cubicBezTo>
                  <a:cubicBezTo>
                    <a:pt x="520" y="763"/>
                    <a:pt x="556" y="798"/>
                    <a:pt x="600" y="798"/>
                  </a:cubicBezTo>
                  <a:cubicBezTo>
                    <a:pt x="644" y="798"/>
                    <a:pt x="680" y="763"/>
                    <a:pt x="680" y="719"/>
                  </a:cubicBezTo>
                  <a:cubicBezTo>
                    <a:pt x="680" y="675"/>
                    <a:pt x="644" y="639"/>
                    <a:pt x="600" y="639"/>
                  </a:cubicBezTo>
                  <a:close/>
                  <a:moveTo>
                    <a:pt x="600" y="763"/>
                  </a:moveTo>
                  <a:cubicBezTo>
                    <a:pt x="576" y="763"/>
                    <a:pt x="556" y="743"/>
                    <a:pt x="556" y="719"/>
                  </a:cubicBezTo>
                  <a:cubicBezTo>
                    <a:pt x="556" y="694"/>
                    <a:pt x="576" y="674"/>
                    <a:pt x="600" y="674"/>
                  </a:cubicBezTo>
                  <a:cubicBezTo>
                    <a:pt x="625" y="674"/>
                    <a:pt x="645" y="694"/>
                    <a:pt x="645" y="719"/>
                  </a:cubicBezTo>
                  <a:cubicBezTo>
                    <a:pt x="645" y="743"/>
                    <a:pt x="625" y="763"/>
                    <a:pt x="600" y="763"/>
                  </a:cubicBezTo>
                  <a:close/>
                  <a:moveTo>
                    <a:pt x="796" y="202"/>
                  </a:moveTo>
                  <a:cubicBezTo>
                    <a:pt x="793" y="197"/>
                    <a:pt x="787" y="195"/>
                    <a:pt x="7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1" y="10"/>
                    <a:pt x="131" y="9"/>
                    <a:pt x="130" y="8"/>
                  </a:cubicBezTo>
                  <a:cubicBezTo>
                    <a:pt x="130" y="7"/>
                    <a:pt x="129" y="6"/>
                    <a:pt x="128" y="6"/>
                  </a:cubicBezTo>
                  <a:cubicBezTo>
                    <a:pt x="128" y="5"/>
                    <a:pt x="127" y="4"/>
                    <a:pt x="126" y="3"/>
                  </a:cubicBezTo>
                  <a:cubicBezTo>
                    <a:pt x="125" y="3"/>
                    <a:pt x="124" y="2"/>
                    <a:pt x="123" y="2"/>
                  </a:cubicBezTo>
                  <a:cubicBezTo>
                    <a:pt x="122" y="1"/>
                    <a:pt x="121" y="1"/>
                    <a:pt x="120" y="0"/>
                  </a:cubicBezTo>
                  <a:cubicBezTo>
                    <a:pt x="119" y="0"/>
                    <a:pt x="118" y="0"/>
                    <a:pt x="116" y="0"/>
                  </a:cubicBezTo>
                  <a:cubicBezTo>
                    <a:pt x="116" y="0"/>
                    <a:pt x="116" y="0"/>
                    <a:pt x="1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51" y="217"/>
                    <a:pt x="151" y="217"/>
                    <a:pt x="151" y="217"/>
                  </a:cubicBezTo>
                  <a:cubicBezTo>
                    <a:pt x="240" y="576"/>
                    <a:pt x="240" y="576"/>
                    <a:pt x="240" y="576"/>
                  </a:cubicBezTo>
                  <a:cubicBezTo>
                    <a:pt x="242" y="584"/>
                    <a:pt x="249" y="590"/>
                    <a:pt x="257" y="590"/>
                  </a:cubicBezTo>
                  <a:cubicBezTo>
                    <a:pt x="693" y="590"/>
                    <a:pt x="693" y="590"/>
                    <a:pt x="693" y="590"/>
                  </a:cubicBezTo>
                  <a:cubicBezTo>
                    <a:pt x="701" y="590"/>
                    <a:pt x="708" y="584"/>
                    <a:pt x="710" y="576"/>
                  </a:cubicBezTo>
                  <a:cubicBezTo>
                    <a:pt x="799" y="217"/>
                    <a:pt x="799" y="217"/>
                    <a:pt x="799" y="217"/>
                  </a:cubicBezTo>
                  <a:cubicBezTo>
                    <a:pt x="800" y="212"/>
                    <a:pt x="799" y="206"/>
                    <a:pt x="796" y="202"/>
                  </a:cubicBezTo>
                  <a:close/>
                  <a:moveTo>
                    <a:pt x="679" y="554"/>
                  </a:moveTo>
                  <a:cubicBezTo>
                    <a:pt x="271" y="554"/>
                    <a:pt x="271" y="554"/>
                    <a:pt x="271" y="554"/>
                  </a:cubicBezTo>
                  <a:cubicBezTo>
                    <a:pt x="191" y="230"/>
                    <a:pt x="191" y="230"/>
                    <a:pt x="191" y="230"/>
                  </a:cubicBezTo>
                  <a:cubicBezTo>
                    <a:pt x="759" y="230"/>
                    <a:pt x="759" y="230"/>
                    <a:pt x="759" y="230"/>
                  </a:cubicBezTo>
                  <a:lnTo>
                    <a:pt x="679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45546A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26" name="Google Shape;468;p26">
            <a:extLst>
              <a:ext uri="{FF2B5EF4-FFF2-40B4-BE49-F238E27FC236}">
                <a16:creationId xmlns:a16="http://schemas.microsoft.com/office/drawing/2014/main" id="{76E8DF94-D45D-47B3-B4B7-FD2525FD959C}"/>
              </a:ext>
            </a:extLst>
          </p:cNvPr>
          <p:cNvSpPr/>
          <p:nvPr/>
        </p:nvSpPr>
        <p:spPr>
          <a:xfrm>
            <a:off x="1008818" y="1338960"/>
            <a:ext cx="2626657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45546A"/>
                </a:solidFill>
                <a:latin typeface="Arial"/>
                <a:ea typeface="Arial"/>
                <a:cs typeface="Arial"/>
                <a:sym typeface="Arial"/>
              </a:rPr>
              <a:t>Nequuntis vestibulum vitae ligula vitae orci euismod</a:t>
            </a:r>
            <a:endParaRPr sz="1400">
              <a:solidFill>
                <a:srgbClr val="45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469;p26">
            <a:extLst>
              <a:ext uri="{FF2B5EF4-FFF2-40B4-BE49-F238E27FC236}">
                <a16:creationId xmlns:a16="http://schemas.microsoft.com/office/drawing/2014/main" id="{A1FA8809-6DA9-4D5A-A294-9C48DD298443}"/>
              </a:ext>
            </a:extLst>
          </p:cNvPr>
          <p:cNvSpPr/>
          <p:nvPr/>
        </p:nvSpPr>
        <p:spPr>
          <a:xfrm>
            <a:off x="3474494" y="5355973"/>
            <a:ext cx="2626657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45546A"/>
                </a:solidFill>
                <a:latin typeface="Arial"/>
                <a:ea typeface="Arial"/>
                <a:cs typeface="Arial"/>
                <a:sym typeface="Arial"/>
              </a:rPr>
              <a:t>Aenean in enim at nisl sollicitudin mollis pretium</a:t>
            </a:r>
            <a:endParaRPr sz="1400">
              <a:solidFill>
                <a:srgbClr val="45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470;p26">
            <a:extLst>
              <a:ext uri="{FF2B5EF4-FFF2-40B4-BE49-F238E27FC236}">
                <a16:creationId xmlns:a16="http://schemas.microsoft.com/office/drawing/2014/main" id="{A80EC2CE-9120-48EA-80CB-C8DC2B87AD95}"/>
              </a:ext>
            </a:extLst>
          </p:cNvPr>
          <p:cNvSpPr/>
          <p:nvPr/>
        </p:nvSpPr>
        <p:spPr>
          <a:xfrm>
            <a:off x="8377064" y="5276561"/>
            <a:ext cx="2626657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45546A"/>
                </a:solidFill>
                <a:latin typeface="Arial"/>
                <a:ea typeface="Arial"/>
                <a:cs typeface="Arial"/>
                <a:sym typeface="Arial"/>
              </a:rPr>
              <a:t>Aenean in enim at nisl sollicitudin mollis pretium</a:t>
            </a:r>
            <a:endParaRPr sz="1400">
              <a:solidFill>
                <a:srgbClr val="45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471;p26">
            <a:extLst>
              <a:ext uri="{FF2B5EF4-FFF2-40B4-BE49-F238E27FC236}">
                <a16:creationId xmlns:a16="http://schemas.microsoft.com/office/drawing/2014/main" id="{B7A4C223-2AE7-4C1A-84CA-A3058BA81012}"/>
              </a:ext>
            </a:extLst>
          </p:cNvPr>
          <p:cNvSpPr/>
          <p:nvPr/>
        </p:nvSpPr>
        <p:spPr>
          <a:xfrm>
            <a:off x="8027493" y="1093022"/>
            <a:ext cx="2626657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45546A"/>
                </a:solidFill>
                <a:latin typeface="Arial"/>
                <a:ea typeface="Arial"/>
                <a:cs typeface="Arial"/>
                <a:sym typeface="Arial"/>
              </a:rPr>
              <a:t>Nequuntis vestibulum vitae ligula vitae orci euismod</a:t>
            </a:r>
            <a:endParaRPr sz="1400">
              <a:solidFill>
                <a:srgbClr val="45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472;p26">
            <a:extLst>
              <a:ext uri="{FF2B5EF4-FFF2-40B4-BE49-F238E27FC236}">
                <a16:creationId xmlns:a16="http://schemas.microsoft.com/office/drawing/2014/main" id="{163229D2-4C14-4D45-B07B-78DCDBA8B864}"/>
              </a:ext>
            </a:extLst>
          </p:cNvPr>
          <p:cNvSpPr/>
          <p:nvPr/>
        </p:nvSpPr>
        <p:spPr>
          <a:xfrm>
            <a:off x="698393" y="2825342"/>
            <a:ext cx="2570787" cy="126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45546A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4000">
              <a:solidFill>
                <a:srgbClr val="4554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45546A"/>
                </a:solidFill>
                <a:latin typeface="Arial"/>
                <a:ea typeface="Arial"/>
                <a:cs typeface="Arial"/>
                <a:sym typeface="Arial"/>
              </a:rPr>
              <a:t>Is probably not at all accurate for many types of technology, but you can change to suit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473;p26">
            <a:extLst>
              <a:ext uri="{FF2B5EF4-FFF2-40B4-BE49-F238E27FC236}">
                <a16:creationId xmlns:a16="http://schemas.microsoft.com/office/drawing/2014/main" id="{3F58FF49-5B2C-41F9-A670-B8BE619002FB}"/>
              </a:ext>
            </a:extLst>
          </p:cNvPr>
          <p:cNvSpPr/>
          <p:nvPr/>
        </p:nvSpPr>
        <p:spPr>
          <a:xfrm>
            <a:off x="9187969" y="2825342"/>
            <a:ext cx="2570787" cy="126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45546A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sz="4000">
              <a:solidFill>
                <a:srgbClr val="4554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45546A"/>
                </a:solidFill>
                <a:latin typeface="Arial"/>
                <a:ea typeface="Arial"/>
                <a:cs typeface="Arial"/>
                <a:sym typeface="Arial"/>
              </a:rPr>
              <a:t>Is probably not at all accurate for many types of technology, but you can change to suit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474;p26">
            <a:extLst>
              <a:ext uri="{FF2B5EF4-FFF2-40B4-BE49-F238E27FC236}">
                <a16:creationId xmlns:a16="http://schemas.microsoft.com/office/drawing/2014/main" id="{8000AD1D-2F57-4A58-AF71-32EAFD87B4CB}"/>
              </a:ext>
            </a:extLst>
          </p:cNvPr>
          <p:cNvGrpSpPr/>
          <p:nvPr/>
        </p:nvGrpSpPr>
        <p:grpSpPr>
          <a:xfrm>
            <a:off x="4075199" y="2063960"/>
            <a:ext cx="4267402" cy="2932953"/>
            <a:chOff x="1693" y="1019"/>
            <a:chExt cx="3313" cy="2277"/>
          </a:xfrm>
        </p:grpSpPr>
        <p:sp>
          <p:nvSpPr>
            <p:cNvPr id="33" name="Google Shape;475;p26">
              <a:extLst>
                <a:ext uri="{FF2B5EF4-FFF2-40B4-BE49-F238E27FC236}">
                  <a16:creationId xmlns:a16="http://schemas.microsoft.com/office/drawing/2014/main" id="{4A92C8CA-54BE-4485-8B28-452C3EDF8ED0}"/>
                </a:ext>
              </a:extLst>
            </p:cNvPr>
            <p:cNvSpPr/>
            <p:nvPr/>
          </p:nvSpPr>
          <p:spPr>
            <a:xfrm>
              <a:off x="4117" y="1370"/>
              <a:ext cx="889" cy="1563"/>
            </a:xfrm>
            <a:custGeom>
              <a:avLst/>
              <a:gdLst/>
              <a:ahLst/>
              <a:cxnLst/>
              <a:rect l="l" t="t" r="r" b="b"/>
              <a:pathLst>
                <a:path w="889" h="1563" extrusionOk="0">
                  <a:moveTo>
                    <a:pt x="602" y="0"/>
                  </a:moveTo>
                  <a:lnTo>
                    <a:pt x="0" y="765"/>
                  </a:lnTo>
                  <a:lnTo>
                    <a:pt x="602" y="1563"/>
                  </a:lnTo>
                  <a:lnTo>
                    <a:pt x="889" y="1509"/>
                  </a:lnTo>
                  <a:lnTo>
                    <a:pt x="360" y="765"/>
                  </a:lnTo>
                  <a:lnTo>
                    <a:pt x="866" y="65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5546A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4" name="Google Shape;476;p26">
              <a:extLst>
                <a:ext uri="{FF2B5EF4-FFF2-40B4-BE49-F238E27FC236}">
                  <a16:creationId xmlns:a16="http://schemas.microsoft.com/office/drawing/2014/main" id="{BCA6E3FD-9185-44FB-B04E-BA7DA1B53B6D}"/>
                </a:ext>
              </a:extLst>
            </p:cNvPr>
            <p:cNvSpPr/>
            <p:nvPr/>
          </p:nvSpPr>
          <p:spPr>
            <a:xfrm>
              <a:off x="3911" y="1369"/>
              <a:ext cx="809" cy="773"/>
            </a:xfrm>
            <a:custGeom>
              <a:avLst/>
              <a:gdLst/>
              <a:ahLst/>
              <a:cxnLst/>
              <a:rect l="l" t="t" r="r" b="b"/>
              <a:pathLst>
                <a:path w="809" h="773" extrusionOk="0">
                  <a:moveTo>
                    <a:pt x="809" y="0"/>
                  </a:moveTo>
                  <a:lnTo>
                    <a:pt x="515" y="133"/>
                  </a:lnTo>
                  <a:lnTo>
                    <a:pt x="0" y="773"/>
                  </a:lnTo>
                  <a:lnTo>
                    <a:pt x="206" y="770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F78A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5546A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5" name="Google Shape;477;p26">
              <a:extLst>
                <a:ext uri="{FF2B5EF4-FFF2-40B4-BE49-F238E27FC236}">
                  <a16:creationId xmlns:a16="http://schemas.microsoft.com/office/drawing/2014/main" id="{BE22E85E-ACC8-4BA1-91A1-DF958807EDEC}"/>
                </a:ext>
              </a:extLst>
            </p:cNvPr>
            <p:cNvSpPr/>
            <p:nvPr/>
          </p:nvSpPr>
          <p:spPr>
            <a:xfrm>
              <a:off x="3912" y="2135"/>
              <a:ext cx="807" cy="798"/>
            </a:xfrm>
            <a:custGeom>
              <a:avLst/>
              <a:gdLst/>
              <a:ahLst/>
              <a:cxnLst/>
              <a:rect l="l" t="t" r="r" b="b"/>
              <a:pathLst>
                <a:path w="807" h="798" extrusionOk="0">
                  <a:moveTo>
                    <a:pt x="0" y="7"/>
                  </a:moveTo>
                  <a:lnTo>
                    <a:pt x="565" y="714"/>
                  </a:lnTo>
                  <a:lnTo>
                    <a:pt x="807" y="798"/>
                  </a:lnTo>
                  <a:lnTo>
                    <a:pt x="20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B7B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5546A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6" name="Google Shape;478;p26">
              <a:extLst>
                <a:ext uri="{FF2B5EF4-FFF2-40B4-BE49-F238E27FC236}">
                  <a16:creationId xmlns:a16="http://schemas.microsoft.com/office/drawing/2014/main" id="{3030B6BB-033A-437D-BF96-D9A70D71F6A9}"/>
                </a:ext>
              </a:extLst>
            </p:cNvPr>
            <p:cNvSpPr/>
            <p:nvPr/>
          </p:nvSpPr>
          <p:spPr>
            <a:xfrm>
              <a:off x="3585" y="1275"/>
              <a:ext cx="997" cy="1753"/>
            </a:xfrm>
            <a:custGeom>
              <a:avLst/>
              <a:gdLst/>
              <a:ahLst/>
              <a:cxnLst/>
              <a:rect l="l" t="t" r="r" b="b"/>
              <a:pathLst>
                <a:path w="997" h="1753" extrusionOk="0">
                  <a:moveTo>
                    <a:pt x="675" y="0"/>
                  </a:moveTo>
                  <a:lnTo>
                    <a:pt x="0" y="859"/>
                  </a:lnTo>
                  <a:lnTo>
                    <a:pt x="675" y="1753"/>
                  </a:lnTo>
                  <a:lnTo>
                    <a:pt x="997" y="1692"/>
                  </a:lnTo>
                  <a:lnTo>
                    <a:pt x="405" y="859"/>
                  </a:lnTo>
                  <a:lnTo>
                    <a:pt x="971" y="74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5546A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7" name="Google Shape;479;p26">
              <a:extLst>
                <a:ext uri="{FF2B5EF4-FFF2-40B4-BE49-F238E27FC236}">
                  <a16:creationId xmlns:a16="http://schemas.microsoft.com/office/drawing/2014/main" id="{9C6B1041-E0BF-4AA5-AEFC-CE9065675D84}"/>
                </a:ext>
              </a:extLst>
            </p:cNvPr>
            <p:cNvSpPr/>
            <p:nvPr/>
          </p:nvSpPr>
          <p:spPr>
            <a:xfrm>
              <a:off x="3354" y="1274"/>
              <a:ext cx="909" cy="868"/>
            </a:xfrm>
            <a:custGeom>
              <a:avLst/>
              <a:gdLst/>
              <a:ahLst/>
              <a:cxnLst/>
              <a:rect l="l" t="t" r="r" b="b"/>
              <a:pathLst>
                <a:path w="909" h="868" extrusionOk="0">
                  <a:moveTo>
                    <a:pt x="909" y="0"/>
                  </a:moveTo>
                  <a:lnTo>
                    <a:pt x="578" y="148"/>
                  </a:lnTo>
                  <a:lnTo>
                    <a:pt x="0" y="868"/>
                  </a:lnTo>
                  <a:lnTo>
                    <a:pt x="233" y="863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CB94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5546A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8" name="Google Shape;480;p26">
              <a:extLst>
                <a:ext uri="{FF2B5EF4-FFF2-40B4-BE49-F238E27FC236}">
                  <a16:creationId xmlns:a16="http://schemas.microsoft.com/office/drawing/2014/main" id="{ED7C38D5-518F-4640-B291-1908E3639FED}"/>
                </a:ext>
              </a:extLst>
            </p:cNvPr>
            <p:cNvSpPr/>
            <p:nvPr/>
          </p:nvSpPr>
          <p:spPr>
            <a:xfrm>
              <a:off x="3356" y="2134"/>
              <a:ext cx="904" cy="894"/>
            </a:xfrm>
            <a:custGeom>
              <a:avLst/>
              <a:gdLst/>
              <a:ahLst/>
              <a:cxnLst/>
              <a:rect l="l" t="t" r="r" b="b"/>
              <a:pathLst>
                <a:path w="904" h="894" extrusionOk="0">
                  <a:moveTo>
                    <a:pt x="0" y="8"/>
                  </a:moveTo>
                  <a:lnTo>
                    <a:pt x="633" y="799"/>
                  </a:lnTo>
                  <a:lnTo>
                    <a:pt x="904" y="894"/>
                  </a:lnTo>
                  <a:lnTo>
                    <a:pt x="22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18D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5546A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9" name="Google Shape;481;p26">
              <a:extLst>
                <a:ext uri="{FF2B5EF4-FFF2-40B4-BE49-F238E27FC236}">
                  <a16:creationId xmlns:a16="http://schemas.microsoft.com/office/drawing/2014/main" id="{EE9537D0-5A74-4662-B539-0D9F0B596FC7}"/>
                </a:ext>
              </a:extLst>
            </p:cNvPr>
            <p:cNvSpPr/>
            <p:nvPr/>
          </p:nvSpPr>
          <p:spPr>
            <a:xfrm>
              <a:off x="2952" y="1161"/>
              <a:ext cx="1128" cy="1982"/>
            </a:xfrm>
            <a:custGeom>
              <a:avLst/>
              <a:gdLst/>
              <a:ahLst/>
              <a:cxnLst/>
              <a:rect l="l" t="t" r="r" b="b"/>
              <a:pathLst>
                <a:path w="1128" h="1982" extrusionOk="0">
                  <a:moveTo>
                    <a:pt x="764" y="0"/>
                  </a:moveTo>
                  <a:lnTo>
                    <a:pt x="0" y="969"/>
                  </a:lnTo>
                  <a:lnTo>
                    <a:pt x="763" y="1982"/>
                  </a:lnTo>
                  <a:lnTo>
                    <a:pt x="1128" y="1912"/>
                  </a:lnTo>
                  <a:lnTo>
                    <a:pt x="458" y="969"/>
                  </a:lnTo>
                  <a:lnTo>
                    <a:pt x="1098" y="83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5546A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0" name="Google Shape;482;p26">
              <a:extLst>
                <a:ext uri="{FF2B5EF4-FFF2-40B4-BE49-F238E27FC236}">
                  <a16:creationId xmlns:a16="http://schemas.microsoft.com/office/drawing/2014/main" id="{A6A56C5A-1C58-43C3-9BE2-099AF906D9B5}"/>
                </a:ext>
              </a:extLst>
            </p:cNvPr>
            <p:cNvSpPr/>
            <p:nvPr/>
          </p:nvSpPr>
          <p:spPr>
            <a:xfrm>
              <a:off x="2691" y="1159"/>
              <a:ext cx="1027" cy="981"/>
            </a:xfrm>
            <a:custGeom>
              <a:avLst/>
              <a:gdLst/>
              <a:ahLst/>
              <a:cxnLst/>
              <a:rect l="l" t="t" r="r" b="b"/>
              <a:pathLst>
                <a:path w="1027" h="981" extrusionOk="0">
                  <a:moveTo>
                    <a:pt x="1027" y="0"/>
                  </a:moveTo>
                  <a:lnTo>
                    <a:pt x="655" y="168"/>
                  </a:lnTo>
                  <a:lnTo>
                    <a:pt x="0" y="981"/>
                  </a:lnTo>
                  <a:lnTo>
                    <a:pt x="262" y="976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5546A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1" name="Google Shape;483;p26">
              <a:extLst>
                <a:ext uri="{FF2B5EF4-FFF2-40B4-BE49-F238E27FC236}">
                  <a16:creationId xmlns:a16="http://schemas.microsoft.com/office/drawing/2014/main" id="{5A6E5947-8BD1-4D43-AF0F-F56266EA6E4A}"/>
                </a:ext>
              </a:extLst>
            </p:cNvPr>
            <p:cNvSpPr/>
            <p:nvPr/>
          </p:nvSpPr>
          <p:spPr>
            <a:xfrm>
              <a:off x="2692" y="2130"/>
              <a:ext cx="1023" cy="1013"/>
            </a:xfrm>
            <a:custGeom>
              <a:avLst/>
              <a:gdLst/>
              <a:ahLst/>
              <a:cxnLst/>
              <a:rect l="l" t="t" r="r" b="b"/>
              <a:pathLst>
                <a:path w="1023" h="1013" extrusionOk="0">
                  <a:moveTo>
                    <a:pt x="0" y="10"/>
                  </a:moveTo>
                  <a:lnTo>
                    <a:pt x="717" y="907"/>
                  </a:lnTo>
                  <a:lnTo>
                    <a:pt x="1023" y="1013"/>
                  </a:lnTo>
                  <a:lnTo>
                    <a:pt x="26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8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5546A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2" name="Google Shape;484;p26">
              <a:extLst>
                <a:ext uri="{FF2B5EF4-FFF2-40B4-BE49-F238E27FC236}">
                  <a16:creationId xmlns:a16="http://schemas.microsoft.com/office/drawing/2014/main" id="{3E6233DC-194A-4730-A642-41F628DDA8E8}"/>
                </a:ext>
              </a:extLst>
            </p:cNvPr>
            <p:cNvSpPr/>
            <p:nvPr/>
          </p:nvSpPr>
          <p:spPr>
            <a:xfrm>
              <a:off x="2268" y="1021"/>
              <a:ext cx="1295" cy="2275"/>
            </a:xfrm>
            <a:custGeom>
              <a:avLst/>
              <a:gdLst/>
              <a:ahLst/>
              <a:cxnLst/>
              <a:rect l="l" t="t" r="r" b="b"/>
              <a:pathLst>
                <a:path w="1295" h="2275" extrusionOk="0">
                  <a:moveTo>
                    <a:pt x="876" y="0"/>
                  </a:moveTo>
                  <a:lnTo>
                    <a:pt x="0" y="1114"/>
                  </a:lnTo>
                  <a:lnTo>
                    <a:pt x="876" y="2275"/>
                  </a:lnTo>
                  <a:lnTo>
                    <a:pt x="1295" y="2197"/>
                  </a:lnTo>
                  <a:lnTo>
                    <a:pt x="527" y="1114"/>
                  </a:lnTo>
                  <a:lnTo>
                    <a:pt x="1262" y="96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BB4D8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5546A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3" name="Google Shape;485;p26">
              <a:extLst>
                <a:ext uri="{FF2B5EF4-FFF2-40B4-BE49-F238E27FC236}">
                  <a16:creationId xmlns:a16="http://schemas.microsoft.com/office/drawing/2014/main" id="{F80D7480-9242-4DE4-A24B-B48CC9DE206F}"/>
                </a:ext>
              </a:extLst>
            </p:cNvPr>
            <p:cNvSpPr/>
            <p:nvPr/>
          </p:nvSpPr>
          <p:spPr>
            <a:xfrm>
              <a:off x="1693" y="1019"/>
              <a:ext cx="1455" cy="1126"/>
            </a:xfrm>
            <a:custGeom>
              <a:avLst/>
              <a:gdLst/>
              <a:ahLst/>
              <a:cxnLst/>
              <a:rect l="l" t="t" r="r" b="b"/>
              <a:pathLst>
                <a:path w="1455" h="1126" extrusionOk="0">
                  <a:moveTo>
                    <a:pt x="1455" y="0"/>
                  </a:moveTo>
                  <a:lnTo>
                    <a:pt x="821" y="293"/>
                  </a:lnTo>
                  <a:lnTo>
                    <a:pt x="0" y="1126"/>
                  </a:lnTo>
                  <a:lnTo>
                    <a:pt x="577" y="1121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C613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5546A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4" name="Google Shape;486;p26">
              <a:extLst>
                <a:ext uri="{FF2B5EF4-FFF2-40B4-BE49-F238E27FC236}">
                  <a16:creationId xmlns:a16="http://schemas.microsoft.com/office/drawing/2014/main" id="{F7DD4AB2-EE43-4FDD-BB67-77B531D1950D}"/>
                </a:ext>
              </a:extLst>
            </p:cNvPr>
            <p:cNvSpPr/>
            <p:nvPr/>
          </p:nvSpPr>
          <p:spPr>
            <a:xfrm>
              <a:off x="1695" y="2135"/>
              <a:ext cx="1449" cy="1161"/>
            </a:xfrm>
            <a:custGeom>
              <a:avLst/>
              <a:gdLst/>
              <a:ahLst/>
              <a:cxnLst/>
              <a:rect l="l" t="t" r="r" b="b"/>
              <a:pathLst>
                <a:path w="1449" h="1161" extrusionOk="0">
                  <a:moveTo>
                    <a:pt x="0" y="10"/>
                  </a:moveTo>
                  <a:lnTo>
                    <a:pt x="823" y="938"/>
                  </a:lnTo>
                  <a:lnTo>
                    <a:pt x="1449" y="1161"/>
                  </a:lnTo>
                  <a:lnTo>
                    <a:pt x="57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23C7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5546A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5;g2d5827dc18b_1_606">
            <a:extLst>
              <a:ext uri="{FF2B5EF4-FFF2-40B4-BE49-F238E27FC236}">
                <a16:creationId xmlns:a16="http://schemas.microsoft.com/office/drawing/2014/main" id="{0E74DAA7-BD4A-44DF-99E7-C6CD4BBCFA58}"/>
              </a:ext>
            </a:extLst>
          </p:cNvPr>
          <p:cNvSpPr txBox="1">
            <a:spLocks/>
          </p:cNvSpPr>
          <p:nvPr/>
        </p:nvSpPr>
        <p:spPr>
          <a:xfrm>
            <a:off x="-97650" y="2759934"/>
            <a:ext cx="1228965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750"/>
              </a:spcBef>
              <a:buSzPts val="1100"/>
            </a:pPr>
            <a:r>
              <a:rPr lang="es-ES" sz="5000" b="1" dirty="0">
                <a:solidFill>
                  <a:srgbClr val="D23C78"/>
                </a:solidFill>
                <a:latin typeface="Arial Black" panose="020B0A04020102020204" pitchFamily="34" charset="0"/>
              </a:rPr>
              <a:t>TITULO</a:t>
            </a:r>
            <a:endParaRPr lang="es-CO" sz="5000" b="1" dirty="0">
              <a:solidFill>
                <a:srgbClr val="D23C78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CC8415-2412-46C4-B152-3CDC21226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52" y="470925"/>
            <a:ext cx="2277562" cy="1205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565;p30">
            <a:extLst>
              <a:ext uri="{FF2B5EF4-FFF2-40B4-BE49-F238E27FC236}">
                <a16:creationId xmlns:a16="http://schemas.microsoft.com/office/drawing/2014/main" id="{A4F38B16-927B-4C9C-BE4C-8B4400A7B5F4}"/>
              </a:ext>
            </a:extLst>
          </p:cNvPr>
          <p:cNvGrpSpPr/>
          <p:nvPr/>
        </p:nvGrpSpPr>
        <p:grpSpPr>
          <a:xfrm>
            <a:off x="3977579" y="1173603"/>
            <a:ext cx="4037479" cy="4045239"/>
            <a:chOff x="1980" y="730"/>
            <a:chExt cx="3642" cy="3649"/>
          </a:xfrm>
        </p:grpSpPr>
        <p:sp>
          <p:nvSpPr>
            <p:cNvPr id="10" name="Google Shape;566;p30">
              <a:extLst>
                <a:ext uri="{FF2B5EF4-FFF2-40B4-BE49-F238E27FC236}">
                  <a16:creationId xmlns:a16="http://schemas.microsoft.com/office/drawing/2014/main" id="{9133418C-FF16-486C-BA06-32E2091EE8C5}"/>
                </a:ext>
              </a:extLst>
            </p:cNvPr>
            <p:cNvSpPr/>
            <p:nvPr/>
          </p:nvSpPr>
          <p:spPr>
            <a:xfrm>
              <a:off x="4519" y="1672"/>
              <a:ext cx="1103" cy="1729"/>
            </a:xfrm>
            <a:custGeom>
              <a:avLst/>
              <a:gdLst/>
              <a:ahLst/>
              <a:cxnLst/>
              <a:rect l="l" t="t" r="r" b="b"/>
              <a:pathLst>
                <a:path w="731" h="1146" extrusionOk="0">
                  <a:moveTo>
                    <a:pt x="111" y="870"/>
                  </a:moveTo>
                  <a:cubicBezTo>
                    <a:pt x="176" y="904"/>
                    <a:pt x="507" y="1086"/>
                    <a:pt x="507" y="1086"/>
                  </a:cubicBezTo>
                  <a:cubicBezTo>
                    <a:pt x="507" y="1086"/>
                    <a:pt x="584" y="1146"/>
                    <a:pt x="649" y="917"/>
                  </a:cubicBezTo>
                  <a:cubicBezTo>
                    <a:pt x="714" y="689"/>
                    <a:pt x="731" y="416"/>
                    <a:pt x="617" y="140"/>
                  </a:cubicBezTo>
                  <a:cubicBezTo>
                    <a:pt x="602" y="104"/>
                    <a:pt x="565" y="0"/>
                    <a:pt x="484" y="52"/>
                  </a:cubicBezTo>
                  <a:cubicBezTo>
                    <a:pt x="403" y="103"/>
                    <a:pt x="75" y="302"/>
                    <a:pt x="75" y="302"/>
                  </a:cubicBezTo>
                  <a:cubicBezTo>
                    <a:pt x="75" y="302"/>
                    <a:pt x="11" y="338"/>
                    <a:pt x="23" y="401"/>
                  </a:cubicBezTo>
                  <a:cubicBezTo>
                    <a:pt x="36" y="463"/>
                    <a:pt x="60" y="594"/>
                    <a:pt x="41" y="692"/>
                  </a:cubicBezTo>
                  <a:cubicBezTo>
                    <a:pt x="23" y="782"/>
                    <a:pt x="0" y="813"/>
                    <a:pt x="111" y="8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1" name="Google Shape;567;p30">
              <a:extLst>
                <a:ext uri="{FF2B5EF4-FFF2-40B4-BE49-F238E27FC236}">
                  <a16:creationId xmlns:a16="http://schemas.microsoft.com/office/drawing/2014/main" id="{1989C185-83AD-4B13-B967-7444938306CB}"/>
                </a:ext>
              </a:extLst>
            </p:cNvPr>
            <p:cNvSpPr/>
            <p:nvPr/>
          </p:nvSpPr>
          <p:spPr>
            <a:xfrm>
              <a:off x="3858" y="738"/>
              <a:ext cx="1502" cy="1358"/>
            </a:xfrm>
            <a:custGeom>
              <a:avLst/>
              <a:gdLst/>
              <a:ahLst/>
              <a:cxnLst/>
              <a:rect l="l" t="t" r="r" b="b"/>
              <a:pathLst>
                <a:path w="995" h="900" extrusionOk="0">
                  <a:moveTo>
                    <a:pt x="517" y="834"/>
                  </a:moveTo>
                  <a:cubicBezTo>
                    <a:pt x="579" y="796"/>
                    <a:pt x="905" y="604"/>
                    <a:pt x="905" y="604"/>
                  </a:cubicBezTo>
                  <a:cubicBezTo>
                    <a:pt x="905" y="604"/>
                    <a:pt x="995" y="568"/>
                    <a:pt x="831" y="395"/>
                  </a:cubicBezTo>
                  <a:cubicBezTo>
                    <a:pt x="669" y="223"/>
                    <a:pt x="442" y="70"/>
                    <a:pt x="147" y="26"/>
                  </a:cubicBezTo>
                  <a:cubicBezTo>
                    <a:pt x="108" y="21"/>
                    <a:pt x="0" y="0"/>
                    <a:pt x="3" y="96"/>
                  </a:cubicBezTo>
                  <a:cubicBezTo>
                    <a:pt x="6" y="192"/>
                    <a:pt x="9" y="576"/>
                    <a:pt x="9" y="576"/>
                  </a:cubicBezTo>
                  <a:cubicBezTo>
                    <a:pt x="9" y="576"/>
                    <a:pt x="8" y="649"/>
                    <a:pt x="68" y="670"/>
                  </a:cubicBezTo>
                  <a:cubicBezTo>
                    <a:pt x="128" y="692"/>
                    <a:pt x="253" y="737"/>
                    <a:pt x="328" y="804"/>
                  </a:cubicBezTo>
                  <a:cubicBezTo>
                    <a:pt x="396" y="865"/>
                    <a:pt x="411" y="900"/>
                    <a:pt x="517" y="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2" name="Google Shape;568;p30">
              <a:extLst>
                <a:ext uri="{FF2B5EF4-FFF2-40B4-BE49-F238E27FC236}">
                  <a16:creationId xmlns:a16="http://schemas.microsoft.com/office/drawing/2014/main" id="{A308AA00-80B6-4540-88DB-4542AC6467C1}"/>
                </a:ext>
              </a:extLst>
            </p:cNvPr>
            <p:cNvSpPr/>
            <p:nvPr/>
          </p:nvSpPr>
          <p:spPr>
            <a:xfrm>
              <a:off x="3848" y="3013"/>
              <a:ext cx="1489" cy="1366"/>
            </a:xfrm>
            <a:custGeom>
              <a:avLst/>
              <a:gdLst/>
              <a:ahLst/>
              <a:cxnLst/>
              <a:rect l="l" t="t" r="r" b="b"/>
              <a:pathLst>
                <a:path w="987" h="905" extrusionOk="0">
                  <a:moveTo>
                    <a:pt x="7" y="357"/>
                  </a:moveTo>
                  <a:cubicBezTo>
                    <a:pt x="11" y="430"/>
                    <a:pt x="23" y="808"/>
                    <a:pt x="23" y="808"/>
                  </a:cubicBezTo>
                  <a:cubicBezTo>
                    <a:pt x="23" y="808"/>
                    <a:pt x="11" y="905"/>
                    <a:pt x="242" y="844"/>
                  </a:cubicBezTo>
                  <a:cubicBezTo>
                    <a:pt x="470" y="783"/>
                    <a:pt x="714" y="658"/>
                    <a:pt x="894" y="420"/>
                  </a:cubicBezTo>
                  <a:cubicBezTo>
                    <a:pt x="917" y="389"/>
                    <a:pt x="987" y="304"/>
                    <a:pt x="901" y="261"/>
                  </a:cubicBezTo>
                  <a:cubicBezTo>
                    <a:pt x="815" y="217"/>
                    <a:pt x="477" y="36"/>
                    <a:pt x="477" y="36"/>
                  </a:cubicBezTo>
                  <a:cubicBezTo>
                    <a:pt x="477" y="36"/>
                    <a:pt x="413" y="0"/>
                    <a:pt x="366" y="43"/>
                  </a:cubicBezTo>
                  <a:cubicBezTo>
                    <a:pt x="318" y="85"/>
                    <a:pt x="219" y="173"/>
                    <a:pt x="124" y="206"/>
                  </a:cubicBezTo>
                  <a:cubicBezTo>
                    <a:pt x="38" y="237"/>
                    <a:pt x="0" y="232"/>
                    <a:pt x="7" y="3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3" name="Google Shape;569;p30">
              <a:extLst>
                <a:ext uri="{FF2B5EF4-FFF2-40B4-BE49-F238E27FC236}">
                  <a16:creationId xmlns:a16="http://schemas.microsoft.com/office/drawing/2014/main" id="{2F5147A3-0BE4-4EE2-96AC-4CCA8C973CC6}"/>
                </a:ext>
              </a:extLst>
            </p:cNvPr>
            <p:cNvSpPr/>
            <p:nvPr/>
          </p:nvSpPr>
          <p:spPr>
            <a:xfrm>
              <a:off x="2245" y="2994"/>
              <a:ext cx="1506" cy="1355"/>
            </a:xfrm>
            <a:custGeom>
              <a:avLst/>
              <a:gdLst/>
              <a:ahLst/>
              <a:cxnLst/>
              <a:rect l="l" t="t" r="r" b="b"/>
              <a:pathLst>
                <a:path w="998" h="898" extrusionOk="0">
                  <a:moveTo>
                    <a:pt x="477" y="67"/>
                  </a:moveTo>
                  <a:cubicBezTo>
                    <a:pt x="415" y="106"/>
                    <a:pt x="90" y="299"/>
                    <a:pt x="90" y="299"/>
                  </a:cubicBezTo>
                  <a:cubicBezTo>
                    <a:pt x="90" y="299"/>
                    <a:pt x="0" y="336"/>
                    <a:pt x="165" y="508"/>
                  </a:cubicBezTo>
                  <a:cubicBezTo>
                    <a:pt x="328" y="679"/>
                    <a:pt x="556" y="831"/>
                    <a:pt x="851" y="873"/>
                  </a:cubicBezTo>
                  <a:cubicBezTo>
                    <a:pt x="890" y="878"/>
                    <a:pt x="998" y="898"/>
                    <a:pt x="995" y="802"/>
                  </a:cubicBezTo>
                  <a:cubicBezTo>
                    <a:pt x="991" y="706"/>
                    <a:pt x="986" y="323"/>
                    <a:pt x="986" y="323"/>
                  </a:cubicBezTo>
                  <a:cubicBezTo>
                    <a:pt x="986" y="323"/>
                    <a:pt x="986" y="250"/>
                    <a:pt x="926" y="229"/>
                  </a:cubicBezTo>
                  <a:cubicBezTo>
                    <a:pt x="866" y="208"/>
                    <a:pt x="741" y="163"/>
                    <a:pt x="666" y="96"/>
                  </a:cubicBezTo>
                  <a:cubicBezTo>
                    <a:pt x="597" y="36"/>
                    <a:pt x="582" y="0"/>
                    <a:pt x="477" y="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4" name="Google Shape;570;p30">
              <a:extLst>
                <a:ext uri="{FF2B5EF4-FFF2-40B4-BE49-F238E27FC236}">
                  <a16:creationId xmlns:a16="http://schemas.microsoft.com/office/drawing/2014/main" id="{BA19655D-2F4F-44F0-97DA-017A984BC343}"/>
                </a:ext>
              </a:extLst>
            </p:cNvPr>
            <p:cNvSpPr/>
            <p:nvPr/>
          </p:nvSpPr>
          <p:spPr>
            <a:xfrm>
              <a:off x="1980" y="1676"/>
              <a:ext cx="1103" cy="1730"/>
            </a:xfrm>
            <a:custGeom>
              <a:avLst/>
              <a:gdLst/>
              <a:ahLst/>
              <a:cxnLst/>
              <a:rect l="l" t="t" r="r" b="b"/>
              <a:pathLst>
                <a:path w="731" h="1146" extrusionOk="0">
                  <a:moveTo>
                    <a:pt x="620" y="276"/>
                  </a:moveTo>
                  <a:cubicBezTo>
                    <a:pt x="555" y="242"/>
                    <a:pt x="224" y="59"/>
                    <a:pt x="224" y="59"/>
                  </a:cubicBezTo>
                  <a:cubicBezTo>
                    <a:pt x="224" y="59"/>
                    <a:pt x="147" y="0"/>
                    <a:pt x="81" y="229"/>
                  </a:cubicBezTo>
                  <a:cubicBezTo>
                    <a:pt x="17" y="456"/>
                    <a:pt x="0" y="730"/>
                    <a:pt x="113" y="1006"/>
                  </a:cubicBezTo>
                  <a:cubicBezTo>
                    <a:pt x="128" y="1042"/>
                    <a:pt x="166" y="1146"/>
                    <a:pt x="246" y="1094"/>
                  </a:cubicBezTo>
                  <a:cubicBezTo>
                    <a:pt x="327" y="1042"/>
                    <a:pt x="656" y="844"/>
                    <a:pt x="656" y="844"/>
                  </a:cubicBezTo>
                  <a:cubicBezTo>
                    <a:pt x="656" y="844"/>
                    <a:pt x="719" y="807"/>
                    <a:pt x="707" y="745"/>
                  </a:cubicBezTo>
                  <a:cubicBezTo>
                    <a:pt x="695" y="682"/>
                    <a:pt x="670" y="552"/>
                    <a:pt x="690" y="453"/>
                  </a:cubicBezTo>
                  <a:cubicBezTo>
                    <a:pt x="708" y="363"/>
                    <a:pt x="731" y="333"/>
                    <a:pt x="620" y="2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5" name="Google Shape;571;p30">
              <a:extLst>
                <a:ext uri="{FF2B5EF4-FFF2-40B4-BE49-F238E27FC236}">
                  <a16:creationId xmlns:a16="http://schemas.microsoft.com/office/drawing/2014/main" id="{80BE5090-5151-4711-B97D-1D7B6EBE076E}"/>
                </a:ext>
              </a:extLst>
            </p:cNvPr>
            <p:cNvSpPr/>
            <p:nvPr/>
          </p:nvSpPr>
          <p:spPr>
            <a:xfrm>
              <a:off x="3119" y="1868"/>
              <a:ext cx="1353" cy="135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6" name="Google Shape;572;p30">
              <a:extLst>
                <a:ext uri="{FF2B5EF4-FFF2-40B4-BE49-F238E27FC236}">
                  <a16:creationId xmlns:a16="http://schemas.microsoft.com/office/drawing/2014/main" id="{57C675F2-22BF-4CB1-A391-E169268550AA}"/>
                </a:ext>
              </a:extLst>
            </p:cNvPr>
            <p:cNvSpPr/>
            <p:nvPr/>
          </p:nvSpPr>
          <p:spPr>
            <a:xfrm>
              <a:off x="2257" y="730"/>
              <a:ext cx="1503" cy="1343"/>
            </a:xfrm>
            <a:custGeom>
              <a:avLst/>
              <a:gdLst/>
              <a:ahLst/>
              <a:cxnLst/>
              <a:rect l="l" t="t" r="r" b="b"/>
              <a:pathLst>
                <a:path w="996" h="890" extrusionOk="0">
                  <a:moveTo>
                    <a:pt x="982" y="547"/>
                  </a:moveTo>
                  <a:cubicBezTo>
                    <a:pt x="980" y="474"/>
                    <a:pt x="982" y="96"/>
                    <a:pt x="982" y="96"/>
                  </a:cubicBezTo>
                  <a:cubicBezTo>
                    <a:pt x="982" y="96"/>
                    <a:pt x="996" y="0"/>
                    <a:pt x="764" y="53"/>
                  </a:cubicBezTo>
                  <a:cubicBezTo>
                    <a:pt x="534" y="105"/>
                    <a:pt x="286" y="222"/>
                    <a:pt x="98" y="453"/>
                  </a:cubicBezTo>
                  <a:cubicBezTo>
                    <a:pt x="73" y="484"/>
                    <a:pt x="0" y="567"/>
                    <a:pt x="85" y="613"/>
                  </a:cubicBezTo>
                  <a:cubicBezTo>
                    <a:pt x="169" y="659"/>
                    <a:pt x="501" y="852"/>
                    <a:pt x="501" y="852"/>
                  </a:cubicBezTo>
                  <a:cubicBezTo>
                    <a:pt x="501" y="852"/>
                    <a:pt x="563" y="890"/>
                    <a:pt x="612" y="849"/>
                  </a:cubicBezTo>
                  <a:cubicBezTo>
                    <a:pt x="661" y="808"/>
                    <a:pt x="764" y="724"/>
                    <a:pt x="859" y="694"/>
                  </a:cubicBezTo>
                  <a:cubicBezTo>
                    <a:pt x="947" y="667"/>
                    <a:pt x="984" y="672"/>
                    <a:pt x="982" y="547"/>
                  </a:cubicBezTo>
                  <a:close/>
                </a:path>
              </a:pathLst>
            </a:custGeom>
            <a:solidFill>
              <a:srgbClr val="BB4D8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7" name="Google Shape;573;p30">
            <a:extLst>
              <a:ext uri="{FF2B5EF4-FFF2-40B4-BE49-F238E27FC236}">
                <a16:creationId xmlns:a16="http://schemas.microsoft.com/office/drawing/2014/main" id="{BFA72234-1ADA-4D43-9DF8-A56248932130}"/>
              </a:ext>
            </a:extLst>
          </p:cNvPr>
          <p:cNvSpPr/>
          <p:nvPr/>
        </p:nvSpPr>
        <p:spPr>
          <a:xfrm>
            <a:off x="5084039" y="1629654"/>
            <a:ext cx="533079" cy="513039"/>
          </a:xfrm>
          <a:custGeom>
            <a:avLst/>
            <a:gdLst/>
            <a:ahLst/>
            <a:cxnLst/>
            <a:rect l="l" t="t" r="r" b="b"/>
            <a:pathLst>
              <a:path w="263" h="256" extrusionOk="0">
                <a:moveTo>
                  <a:pt x="235" y="21"/>
                </a:moveTo>
                <a:cubicBezTo>
                  <a:pt x="222" y="8"/>
                  <a:pt x="205" y="0"/>
                  <a:pt x="188" y="0"/>
                </a:cubicBezTo>
                <a:cubicBezTo>
                  <a:pt x="173" y="0"/>
                  <a:pt x="160" y="5"/>
                  <a:pt x="150" y="15"/>
                </a:cubicBezTo>
                <a:cubicBezTo>
                  <a:pt x="111" y="54"/>
                  <a:pt x="111" y="54"/>
                  <a:pt x="111" y="54"/>
                </a:cubicBezTo>
                <a:cubicBezTo>
                  <a:pt x="111" y="54"/>
                  <a:pt x="111" y="54"/>
                  <a:pt x="111" y="55"/>
                </a:cubicBezTo>
                <a:cubicBezTo>
                  <a:pt x="111" y="55"/>
                  <a:pt x="111" y="55"/>
                  <a:pt x="111" y="55"/>
                </a:cubicBezTo>
                <a:cubicBezTo>
                  <a:pt x="111" y="55"/>
                  <a:pt x="111" y="55"/>
                  <a:pt x="111" y="55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4" y="142"/>
                  <a:pt x="22" y="147"/>
                  <a:pt x="20" y="152"/>
                </a:cubicBezTo>
                <a:cubicBezTo>
                  <a:pt x="1" y="220"/>
                  <a:pt x="1" y="220"/>
                  <a:pt x="1" y="220"/>
                </a:cubicBezTo>
                <a:cubicBezTo>
                  <a:pt x="1" y="220"/>
                  <a:pt x="0" y="225"/>
                  <a:pt x="0" y="228"/>
                </a:cubicBezTo>
                <a:cubicBezTo>
                  <a:pt x="0" y="243"/>
                  <a:pt x="13" y="256"/>
                  <a:pt x="28" y="256"/>
                </a:cubicBezTo>
                <a:cubicBezTo>
                  <a:pt x="31" y="256"/>
                  <a:pt x="37" y="255"/>
                  <a:pt x="37" y="255"/>
                </a:cubicBezTo>
                <a:cubicBezTo>
                  <a:pt x="105" y="237"/>
                  <a:pt x="105" y="237"/>
                  <a:pt x="105" y="237"/>
                </a:cubicBezTo>
                <a:cubicBezTo>
                  <a:pt x="110" y="235"/>
                  <a:pt x="115" y="232"/>
                  <a:pt x="119" y="229"/>
                </a:cubicBezTo>
                <a:cubicBezTo>
                  <a:pt x="241" y="105"/>
                  <a:pt x="241" y="105"/>
                  <a:pt x="241" y="105"/>
                </a:cubicBezTo>
                <a:cubicBezTo>
                  <a:pt x="263" y="83"/>
                  <a:pt x="261" y="46"/>
                  <a:pt x="235" y="21"/>
                </a:cubicBezTo>
                <a:close/>
                <a:moveTo>
                  <a:pt x="128" y="190"/>
                </a:moveTo>
                <a:cubicBezTo>
                  <a:pt x="127" y="183"/>
                  <a:pt x="125" y="176"/>
                  <a:pt x="122" y="169"/>
                </a:cubicBezTo>
                <a:cubicBezTo>
                  <a:pt x="198" y="94"/>
                  <a:pt x="198" y="94"/>
                  <a:pt x="198" y="94"/>
                </a:cubicBezTo>
                <a:cubicBezTo>
                  <a:pt x="203" y="108"/>
                  <a:pt x="200" y="124"/>
                  <a:pt x="190" y="134"/>
                </a:cubicBezTo>
                <a:cubicBezTo>
                  <a:pt x="190" y="134"/>
                  <a:pt x="190" y="134"/>
                  <a:pt x="190" y="134"/>
                </a:cubicBezTo>
                <a:cubicBezTo>
                  <a:pt x="190" y="134"/>
                  <a:pt x="190" y="134"/>
                  <a:pt x="190" y="134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4"/>
                  <a:pt x="128" y="192"/>
                  <a:pt x="128" y="190"/>
                </a:cubicBezTo>
                <a:close/>
                <a:moveTo>
                  <a:pt x="118" y="162"/>
                </a:moveTo>
                <a:cubicBezTo>
                  <a:pt x="115" y="157"/>
                  <a:pt x="112" y="152"/>
                  <a:pt x="108" y="148"/>
                </a:cubicBezTo>
                <a:cubicBezTo>
                  <a:pt x="103" y="143"/>
                  <a:pt x="97" y="140"/>
                  <a:pt x="91" y="136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74" y="63"/>
                  <a:pt x="179" y="66"/>
                  <a:pt x="184" y="72"/>
                </a:cubicBezTo>
                <a:cubicBezTo>
                  <a:pt x="189" y="76"/>
                  <a:pt x="192" y="81"/>
                  <a:pt x="195" y="86"/>
                </a:cubicBezTo>
                <a:lnTo>
                  <a:pt x="118" y="162"/>
                </a:lnTo>
                <a:close/>
                <a:moveTo>
                  <a:pt x="84" y="133"/>
                </a:moveTo>
                <a:cubicBezTo>
                  <a:pt x="76" y="130"/>
                  <a:pt x="69" y="128"/>
                  <a:pt x="61" y="128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32" y="56"/>
                  <a:pt x="146" y="54"/>
                  <a:pt x="159" y="57"/>
                </a:cubicBezTo>
                <a:lnTo>
                  <a:pt x="84" y="133"/>
                </a:lnTo>
                <a:close/>
                <a:moveTo>
                  <a:pt x="33" y="239"/>
                </a:moveTo>
                <a:cubicBezTo>
                  <a:pt x="32" y="239"/>
                  <a:pt x="30" y="240"/>
                  <a:pt x="28" y="240"/>
                </a:cubicBezTo>
                <a:cubicBezTo>
                  <a:pt x="21" y="240"/>
                  <a:pt x="16" y="235"/>
                  <a:pt x="16" y="228"/>
                </a:cubicBezTo>
                <a:cubicBezTo>
                  <a:pt x="16" y="227"/>
                  <a:pt x="17" y="224"/>
                  <a:pt x="17" y="224"/>
                </a:cubicBezTo>
                <a:cubicBezTo>
                  <a:pt x="25" y="193"/>
                  <a:pt x="25" y="193"/>
                  <a:pt x="25" y="193"/>
                </a:cubicBezTo>
                <a:cubicBezTo>
                  <a:pt x="34" y="193"/>
                  <a:pt x="44" y="196"/>
                  <a:pt x="52" y="204"/>
                </a:cubicBezTo>
                <a:cubicBezTo>
                  <a:pt x="60" y="212"/>
                  <a:pt x="64" y="222"/>
                  <a:pt x="63" y="231"/>
                </a:cubicBezTo>
                <a:lnTo>
                  <a:pt x="33" y="239"/>
                </a:lnTo>
                <a:close/>
                <a:moveTo>
                  <a:pt x="71" y="229"/>
                </a:moveTo>
                <a:cubicBezTo>
                  <a:pt x="71" y="218"/>
                  <a:pt x="66" y="207"/>
                  <a:pt x="58" y="198"/>
                </a:cubicBezTo>
                <a:cubicBezTo>
                  <a:pt x="49" y="190"/>
                  <a:pt x="38" y="185"/>
                  <a:pt x="27" y="185"/>
                </a:cubicBezTo>
                <a:cubicBezTo>
                  <a:pt x="35" y="156"/>
                  <a:pt x="35" y="156"/>
                  <a:pt x="35" y="156"/>
                </a:cubicBezTo>
                <a:cubicBezTo>
                  <a:pt x="36" y="154"/>
                  <a:pt x="37" y="152"/>
                  <a:pt x="39" y="150"/>
                </a:cubicBezTo>
                <a:cubicBezTo>
                  <a:pt x="55" y="139"/>
                  <a:pt x="79" y="142"/>
                  <a:pt x="96" y="160"/>
                </a:cubicBezTo>
                <a:cubicBezTo>
                  <a:pt x="115" y="178"/>
                  <a:pt x="117" y="204"/>
                  <a:pt x="103" y="220"/>
                </a:cubicBezTo>
                <a:cubicBezTo>
                  <a:pt x="103" y="221"/>
                  <a:pt x="102" y="221"/>
                  <a:pt x="101" y="221"/>
                </a:cubicBezTo>
                <a:lnTo>
                  <a:pt x="71" y="229"/>
                </a:lnTo>
                <a:close/>
                <a:moveTo>
                  <a:pt x="230" y="94"/>
                </a:moveTo>
                <a:cubicBezTo>
                  <a:pt x="216" y="108"/>
                  <a:pt x="216" y="108"/>
                  <a:pt x="216" y="108"/>
                </a:cubicBezTo>
                <a:cubicBezTo>
                  <a:pt x="216" y="106"/>
                  <a:pt x="216" y="104"/>
                  <a:pt x="216" y="102"/>
                </a:cubicBezTo>
                <a:cubicBezTo>
                  <a:pt x="215" y="87"/>
                  <a:pt x="207" y="72"/>
                  <a:pt x="196" y="60"/>
                </a:cubicBezTo>
                <a:cubicBezTo>
                  <a:pt x="183" y="47"/>
                  <a:pt x="165" y="40"/>
                  <a:pt x="148" y="40"/>
                </a:cubicBezTo>
                <a:cubicBezTo>
                  <a:pt x="162" y="26"/>
                  <a:pt x="162" y="26"/>
                  <a:pt x="162" y="26"/>
                </a:cubicBezTo>
                <a:cubicBezTo>
                  <a:pt x="168" y="20"/>
                  <a:pt x="177" y="16"/>
                  <a:pt x="188" y="16"/>
                </a:cubicBezTo>
                <a:cubicBezTo>
                  <a:pt x="200" y="16"/>
                  <a:pt x="214" y="22"/>
                  <a:pt x="224" y="32"/>
                </a:cubicBezTo>
                <a:cubicBezTo>
                  <a:pt x="233" y="41"/>
                  <a:pt x="239" y="53"/>
                  <a:pt x="240" y="65"/>
                </a:cubicBezTo>
                <a:cubicBezTo>
                  <a:pt x="241" y="76"/>
                  <a:pt x="237" y="87"/>
                  <a:pt x="230" y="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8" name="Google Shape;574;p30">
            <a:extLst>
              <a:ext uri="{FF2B5EF4-FFF2-40B4-BE49-F238E27FC236}">
                <a16:creationId xmlns:a16="http://schemas.microsoft.com/office/drawing/2014/main" id="{D88BCDCC-8535-47A6-93E2-50222DBAED0C}"/>
              </a:ext>
            </a:extLst>
          </p:cNvPr>
          <p:cNvGrpSpPr/>
          <p:nvPr/>
        </p:nvGrpSpPr>
        <p:grpSpPr>
          <a:xfrm>
            <a:off x="6489553" y="1717329"/>
            <a:ext cx="465346" cy="544729"/>
            <a:chOff x="6980238" y="-342900"/>
            <a:chExt cx="1150937" cy="1311275"/>
          </a:xfrm>
        </p:grpSpPr>
        <p:sp>
          <p:nvSpPr>
            <p:cNvPr id="19" name="Google Shape;575;p30">
              <a:extLst>
                <a:ext uri="{FF2B5EF4-FFF2-40B4-BE49-F238E27FC236}">
                  <a16:creationId xmlns:a16="http://schemas.microsoft.com/office/drawing/2014/main" id="{E7E35E92-6398-4BF6-BE25-1256382DAA60}"/>
                </a:ext>
              </a:extLst>
            </p:cNvPr>
            <p:cNvSpPr/>
            <p:nvPr/>
          </p:nvSpPr>
          <p:spPr>
            <a:xfrm>
              <a:off x="6980238" y="-342900"/>
              <a:ext cx="1150937" cy="1311275"/>
            </a:xfrm>
            <a:custGeom>
              <a:avLst/>
              <a:gdLst/>
              <a:ahLst/>
              <a:cxnLst/>
              <a:rect l="l" t="t" r="r" b="b"/>
              <a:pathLst>
                <a:path w="304" h="347" extrusionOk="0">
                  <a:moveTo>
                    <a:pt x="152" y="0"/>
                  </a:moveTo>
                  <a:cubicBezTo>
                    <a:pt x="79" y="0"/>
                    <a:pt x="0" y="22"/>
                    <a:pt x="0" y="71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25"/>
                    <a:pt x="79" y="347"/>
                    <a:pt x="152" y="347"/>
                  </a:cubicBezTo>
                  <a:cubicBezTo>
                    <a:pt x="225" y="347"/>
                    <a:pt x="304" y="325"/>
                    <a:pt x="304" y="277"/>
                  </a:cubicBezTo>
                  <a:cubicBezTo>
                    <a:pt x="304" y="71"/>
                    <a:pt x="304" y="71"/>
                    <a:pt x="304" y="71"/>
                  </a:cubicBezTo>
                  <a:cubicBezTo>
                    <a:pt x="304" y="22"/>
                    <a:pt x="225" y="0"/>
                    <a:pt x="152" y="0"/>
                  </a:cubicBezTo>
                  <a:close/>
                  <a:moveTo>
                    <a:pt x="282" y="277"/>
                  </a:moveTo>
                  <a:cubicBezTo>
                    <a:pt x="282" y="304"/>
                    <a:pt x="224" y="326"/>
                    <a:pt x="152" y="326"/>
                  </a:cubicBezTo>
                  <a:cubicBezTo>
                    <a:pt x="80" y="326"/>
                    <a:pt x="22" y="304"/>
                    <a:pt x="22" y="27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44" y="259"/>
                    <a:pt x="98" y="271"/>
                    <a:pt x="152" y="271"/>
                  </a:cubicBezTo>
                  <a:cubicBezTo>
                    <a:pt x="206" y="271"/>
                    <a:pt x="260" y="259"/>
                    <a:pt x="282" y="236"/>
                  </a:cubicBezTo>
                  <a:lnTo>
                    <a:pt x="282" y="277"/>
                  </a:lnTo>
                  <a:close/>
                  <a:moveTo>
                    <a:pt x="282" y="212"/>
                  </a:moveTo>
                  <a:cubicBezTo>
                    <a:pt x="282" y="212"/>
                    <a:pt x="282" y="212"/>
                    <a:pt x="282" y="212"/>
                  </a:cubicBezTo>
                  <a:cubicBezTo>
                    <a:pt x="282" y="212"/>
                    <a:pt x="282" y="212"/>
                    <a:pt x="282" y="212"/>
                  </a:cubicBezTo>
                  <a:cubicBezTo>
                    <a:pt x="282" y="239"/>
                    <a:pt x="224" y="261"/>
                    <a:pt x="152" y="261"/>
                  </a:cubicBezTo>
                  <a:cubicBezTo>
                    <a:pt x="80" y="261"/>
                    <a:pt x="22" y="239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44" y="194"/>
                    <a:pt x="98" y="206"/>
                    <a:pt x="152" y="206"/>
                  </a:cubicBezTo>
                  <a:cubicBezTo>
                    <a:pt x="206" y="206"/>
                    <a:pt x="260" y="194"/>
                    <a:pt x="282" y="171"/>
                  </a:cubicBezTo>
                  <a:lnTo>
                    <a:pt x="282" y="212"/>
                  </a:lnTo>
                  <a:close/>
                  <a:moveTo>
                    <a:pt x="282" y="147"/>
                  </a:moveTo>
                  <a:cubicBezTo>
                    <a:pt x="282" y="147"/>
                    <a:pt x="282" y="147"/>
                    <a:pt x="282" y="147"/>
                  </a:cubicBezTo>
                  <a:cubicBezTo>
                    <a:pt x="282" y="147"/>
                    <a:pt x="282" y="147"/>
                    <a:pt x="282" y="147"/>
                  </a:cubicBezTo>
                  <a:cubicBezTo>
                    <a:pt x="282" y="174"/>
                    <a:pt x="224" y="195"/>
                    <a:pt x="152" y="195"/>
                  </a:cubicBezTo>
                  <a:cubicBezTo>
                    <a:pt x="80" y="195"/>
                    <a:pt x="22" y="174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50" y="131"/>
                    <a:pt x="102" y="141"/>
                    <a:pt x="152" y="141"/>
                  </a:cubicBezTo>
                  <a:cubicBezTo>
                    <a:pt x="202" y="141"/>
                    <a:pt x="254" y="131"/>
                    <a:pt x="282" y="109"/>
                  </a:cubicBezTo>
                  <a:lnTo>
                    <a:pt x="282" y="147"/>
                  </a:lnTo>
                  <a:close/>
                  <a:moveTo>
                    <a:pt x="152" y="119"/>
                  </a:moveTo>
                  <a:cubicBezTo>
                    <a:pt x="80" y="119"/>
                    <a:pt x="22" y="98"/>
                    <a:pt x="22" y="71"/>
                  </a:cubicBezTo>
                  <a:cubicBezTo>
                    <a:pt x="22" y="44"/>
                    <a:pt x="80" y="22"/>
                    <a:pt x="152" y="22"/>
                  </a:cubicBezTo>
                  <a:cubicBezTo>
                    <a:pt x="224" y="22"/>
                    <a:pt x="282" y="44"/>
                    <a:pt x="282" y="71"/>
                  </a:cubicBezTo>
                  <a:cubicBezTo>
                    <a:pt x="282" y="98"/>
                    <a:pt x="224" y="119"/>
                    <a:pt x="152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0" name="Google Shape;576;p30">
              <a:extLst>
                <a:ext uri="{FF2B5EF4-FFF2-40B4-BE49-F238E27FC236}">
                  <a16:creationId xmlns:a16="http://schemas.microsoft.com/office/drawing/2014/main" id="{B13FFC37-29C8-4004-8E08-38A52CF9471B}"/>
                </a:ext>
              </a:extLst>
            </p:cNvPr>
            <p:cNvSpPr/>
            <p:nvPr/>
          </p:nvSpPr>
          <p:spPr>
            <a:xfrm>
              <a:off x="7885113" y="681038"/>
              <a:ext cx="82550" cy="8413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1" name="Google Shape;577;p30">
              <a:extLst>
                <a:ext uri="{FF2B5EF4-FFF2-40B4-BE49-F238E27FC236}">
                  <a16:creationId xmlns:a16="http://schemas.microsoft.com/office/drawing/2014/main" id="{2A4DF081-3833-4196-BF8B-42EB7483DBF5}"/>
                </a:ext>
              </a:extLst>
            </p:cNvPr>
            <p:cNvSpPr/>
            <p:nvPr/>
          </p:nvSpPr>
          <p:spPr>
            <a:xfrm>
              <a:off x="7885113" y="434975"/>
              <a:ext cx="82550" cy="8413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2" name="Google Shape;578;p30">
              <a:extLst>
                <a:ext uri="{FF2B5EF4-FFF2-40B4-BE49-F238E27FC236}">
                  <a16:creationId xmlns:a16="http://schemas.microsoft.com/office/drawing/2014/main" id="{4DE775A5-C352-4977-8741-7CE2A161317D}"/>
                </a:ext>
              </a:extLst>
            </p:cNvPr>
            <p:cNvSpPr/>
            <p:nvPr/>
          </p:nvSpPr>
          <p:spPr>
            <a:xfrm>
              <a:off x="7885113" y="190500"/>
              <a:ext cx="82550" cy="825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23" name="Google Shape;579;p30">
            <a:extLst>
              <a:ext uri="{FF2B5EF4-FFF2-40B4-BE49-F238E27FC236}">
                <a16:creationId xmlns:a16="http://schemas.microsoft.com/office/drawing/2014/main" id="{07302876-0C5B-4BDD-9309-AA2541EC1F65}"/>
              </a:ext>
            </a:extLst>
          </p:cNvPr>
          <p:cNvGrpSpPr/>
          <p:nvPr/>
        </p:nvGrpSpPr>
        <p:grpSpPr>
          <a:xfrm>
            <a:off x="7099319" y="3042011"/>
            <a:ext cx="599791" cy="446348"/>
            <a:chOff x="8236208" y="2550087"/>
            <a:chExt cx="188218" cy="175580"/>
          </a:xfrm>
        </p:grpSpPr>
        <p:sp>
          <p:nvSpPr>
            <p:cNvPr id="24" name="Google Shape;580;p30">
              <a:extLst>
                <a:ext uri="{FF2B5EF4-FFF2-40B4-BE49-F238E27FC236}">
                  <a16:creationId xmlns:a16="http://schemas.microsoft.com/office/drawing/2014/main" id="{8183A8FE-5BB6-4C5D-9D8C-4C66F8D14D8A}"/>
                </a:ext>
              </a:extLst>
            </p:cNvPr>
            <p:cNvSpPr/>
            <p:nvPr/>
          </p:nvSpPr>
          <p:spPr>
            <a:xfrm>
              <a:off x="8236208" y="2550087"/>
              <a:ext cx="188218" cy="175580"/>
            </a:xfrm>
            <a:custGeom>
              <a:avLst/>
              <a:gdLst/>
              <a:ahLst/>
              <a:cxnLst/>
              <a:rect l="l" t="t" r="r" b="b"/>
              <a:pathLst>
                <a:path w="125" h="121" extrusionOk="0">
                  <a:moveTo>
                    <a:pt x="124" y="19"/>
                  </a:moveTo>
                  <a:cubicBezTo>
                    <a:pt x="123" y="18"/>
                    <a:pt x="122" y="17"/>
                    <a:pt x="121" y="17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0" y="0"/>
                    <a:pt x="47" y="1"/>
                    <a:pt x="47" y="4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0" y="37"/>
                    <a:pt x="101" y="61"/>
                    <a:pt x="93" y="84"/>
                  </a:cubicBezTo>
                  <a:cubicBezTo>
                    <a:pt x="85" y="103"/>
                    <a:pt x="81" y="110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56" y="114"/>
                    <a:pt x="57" y="93"/>
                    <a:pt x="57" y="93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0" y="95"/>
                    <a:pt x="18" y="101"/>
                    <a:pt x="18" y="101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7" y="119"/>
                    <a:pt x="63" y="121"/>
                    <a:pt x="70" y="121"/>
                  </a:cubicBezTo>
                  <a:cubicBezTo>
                    <a:pt x="87" y="121"/>
                    <a:pt x="94" y="108"/>
                    <a:pt x="102" y="87"/>
                  </a:cubicBezTo>
                  <a:cubicBezTo>
                    <a:pt x="113" y="57"/>
                    <a:pt x="124" y="24"/>
                    <a:pt x="124" y="23"/>
                  </a:cubicBezTo>
                  <a:cubicBezTo>
                    <a:pt x="125" y="22"/>
                    <a:pt x="125" y="21"/>
                    <a:pt x="124" y="19"/>
                  </a:cubicBezTo>
                  <a:close/>
                  <a:moveTo>
                    <a:pt x="124" y="19"/>
                  </a:moveTo>
                  <a:cubicBezTo>
                    <a:pt x="124" y="19"/>
                    <a:pt x="124" y="19"/>
                    <a:pt x="124" y="1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5" name="Google Shape;581;p30">
              <a:extLst>
                <a:ext uri="{FF2B5EF4-FFF2-40B4-BE49-F238E27FC236}">
                  <a16:creationId xmlns:a16="http://schemas.microsoft.com/office/drawing/2014/main" id="{76255537-EE3D-411E-84AD-DBCC354EC518}"/>
                </a:ext>
              </a:extLst>
            </p:cNvPr>
            <p:cNvSpPr/>
            <p:nvPr/>
          </p:nvSpPr>
          <p:spPr>
            <a:xfrm>
              <a:off x="8337556" y="2594679"/>
              <a:ext cx="46331" cy="25083"/>
            </a:xfrm>
            <a:custGeom>
              <a:avLst/>
              <a:gdLst/>
              <a:ahLst/>
              <a:cxnLst/>
              <a:rect l="l" t="t" r="r" b="b"/>
              <a:pathLst>
                <a:path w="31" h="17" extrusionOk="0">
                  <a:moveTo>
                    <a:pt x="25" y="16"/>
                  </a:moveTo>
                  <a:cubicBezTo>
                    <a:pt x="25" y="16"/>
                    <a:pt x="25" y="17"/>
                    <a:pt x="26" y="17"/>
                  </a:cubicBezTo>
                  <a:cubicBezTo>
                    <a:pt x="28" y="17"/>
                    <a:pt x="30" y="15"/>
                    <a:pt x="30" y="13"/>
                  </a:cubicBezTo>
                  <a:cubicBezTo>
                    <a:pt x="31" y="11"/>
                    <a:pt x="30" y="8"/>
                    <a:pt x="27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7"/>
                    <a:pt x="2" y="9"/>
                    <a:pt x="4" y="10"/>
                  </a:cubicBezTo>
                  <a:lnTo>
                    <a:pt x="25" y="16"/>
                  </a:lnTo>
                  <a:close/>
                  <a:moveTo>
                    <a:pt x="25" y="16"/>
                  </a:moveTo>
                  <a:cubicBezTo>
                    <a:pt x="25" y="16"/>
                    <a:pt x="25" y="16"/>
                    <a:pt x="25" y="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6" name="Google Shape;582;p30">
              <a:extLst>
                <a:ext uri="{FF2B5EF4-FFF2-40B4-BE49-F238E27FC236}">
                  <a16:creationId xmlns:a16="http://schemas.microsoft.com/office/drawing/2014/main" id="{B2ECAFEF-05BA-4BED-9CBF-8E5A243971FC}"/>
                </a:ext>
              </a:extLst>
            </p:cNvPr>
            <p:cNvSpPr/>
            <p:nvPr/>
          </p:nvSpPr>
          <p:spPr>
            <a:xfrm>
              <a:off x="8325974" y="2622549"/>
              <a:ext cx="46331" cy="22296"/>
            </a:xfrm>
            <a:custGeom>
              <a:avLst/>
              <a:gdLst/>
              <a:ahLst/>
              <a:cxnLst/>
              <a:rect l="l" t="t" r="r" b="b"/>
              <a:pathLst>
                <a:path w="31" h="17" extrusionOk="0">
                  <a:moveTo>
                    <a:pt x="1" y="4"/>
                  </a:moveTo>
                  <a:cubicBezTo>
                    <a:pt x="0" y="7"/>
                    <a:pt x="1" y="9"/>
                    <a:pt x="4" y="10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7" y="17"/>
                    <a:pt x="29" y="16"/>
                    <a:pt x="30" y="14"/>
                  </a:cubicBezTo>
                  <a:cubicBezTo>
                    <a:pt x="31" y="12"/>
                    <a:pt x="29" y="9"/>
                    <a:pt x="27" y="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2" y="2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7" name="Google Shape;583;p30">
              <a:extLst>
                <a:ext uri="{FF2B5EF4-FFF2-40B4-BE49-F238E27FC236}">
                  <a16:creationId xmlns:a16="http://schemas.microsoft.com/office/drawing/2014/main" id="{66527457-77CA-457C-B5B9-A0359290280A}"/>
                </a:ext>
              </a:extLst>
            </p:cNvPr>
            <p:cNvSpPr/>
            <p:nvPr/>
          </p:nvSpPr>
          <p:spPr>
            <a:xfrm>
              <a:off x="8314390" y="2650418"/>
              <a:ext cx="46331" cy="25083"/>
            </a:xfrm>
            <a:custGeom>
              <a:avLst/>
              <a:gdLst/>
              <a:ahLst/>
              <a:cxnLst/>
              <a:rect l="l" t="t" r="r" b="b"/>
              <a:pathLst>
                <a:path w="31" h="17" extrusionOk="0">
                  <a:moveTo>
                    <a:pt x="7" y="1"/>
                  </a:move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2" y="9"/>
                    <a:pt x="4" y="10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7"/>
                    <a:pt x="25" y="17"/>
                    <a:pt x="26" y="17"/>
                  </a:cubicBezTo>
                  <a:cubicBezTo>
                    <a:pt x="28" y="17"/>
                    <a:pt x="30" y="16"/>
                    <a:pt x="30" y="14"/>
                  </a:cubicBezTo>
                  <a:cubicBezTo>
                    <a:pt x="31" y="11"/>
                    <a:pt x="30" y="9"/>
                    <a:pt x="27" y="8"/>
                  </a:cubicBezTo>
                  <a:lnTo>
                    <a:pt x="7" y="1"/>
                  </a:lnTo>
                  <a:close/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8" name="Google Shape;584;p30">
              <a:extLst>
                <a:ext uri="{FF2B5EF4-FFF2-40B4-BE49-F238E27FC236}">
                  <a16:creationId xmlns:a16="http://schemas.microsoft.com/office/drawing/2014/main" id="{B5DCDF8B-4820-4C6C-B774-D5040538355E}"/>
                </a:ext>
              </a:extLst>
            </p:cNvPr>
            <p:cNvSpPr/>
            <p:nvPr/>
          </p:nvSpPr>
          <p:spPr>
            <a:xfrm>
              <a:off x="8314390" y="2589106"/>
              <a:ext cx="17374" cy="13935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5" y="0"/>
                  </a:moveTo>
                  <a:cubicBezTo>
                    <a:pt x="8" y="0"/>
                    <a:pt x="11" y="2"/>
                    <a:pt x="11" y="5"/>
                  </a:cubicBezTo>
                  <a:cubicBezTo>
                    <a:pt x="11" y="7"/>
                    <a:pt x="8" y="10"/>
                    <a:pt x="5" y="10"/>
                  </a:cubicBezTo>
                  <a:cubicBezTo>
                    <a:pt x="3" y="10"/>
                    <a:pt x="0" y="7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lose/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9" name="Google Shape;585;p30">
              <a:extLst>
                <a:ext uri="{FF2B5EF4-FFF2-40B4-BE49-F238E27FC236}">
                  <a16:creationId xmlns:a16="http://schemas.microsoft.com/office/drawing/2014/main" id="{3FA03A3B-D465-4388-9541-7ECF1EB1F5C7}"/>
                </a:ext>
              </a:extLst>
            </p:cNvPr>
            <p:cNvSpPr/>
            <p:nvPr/>
          </p:nvSpPr>
          <p:spPr>
            <a:xfrm>
              <a:off x="8305704" y="2614187"/>
              <a:ext cx="14479" cy="13935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5" y="0"/>
                  </a:moveTo>
                  <a:cubicBezTo>
                    <a:pt x="8" y="0"/>
                    <a:pt x="10" y="3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lose/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0" name="Google Shape;586;p30">
              <a:extLst>
                <a:ext uri="{FF2B5EF4-FFF2-40B4-BE49-F238E27FC236}">
                  <a16:creationId xmlns:a16="http://schemas.microsoft.com/office/drawing/2014/main" id="{37A30C7B-436A-4A5C-92D1-96D80A2BE2DF}"/>
                </a:ext>
              </a:extLst>
            </p:cNvPr>
            <p:cNvSpPr/>
            <p:nvPr/>
          </p:nvSpPr>
          <p:spPr>
            <a:xfrm>
              <a:off x="8291225" y="2642058"/>
              <a:ext cx="17374" cy="1672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5" y="0"/>
                  </a:moveTo>
                  <a:cubicBezTo>
                    <a:pt x="8" y="0"/>
                    <a:pt x="10" y="2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31" name="Google Shape;587;p30">
            <a:extLst>
              <a:ext uri="{FF2B5EF4-FFF2-40B4-BE49-F238E27FC236}">
                <a16:creationId xmlns:a16="http://schemas.microsoft.com/office/drawing/2014/main" id="{B6CFC3D8-0FDA-46D5-878E-E3EE96641CC2}"/>
              </a:ext>
            </a:extLst>
          </p:cNvPr>
          <p:cNvGrpSpPr/>
          <p:nvPr/>
        </p:nvGrpSpPr>
        <p:grpSpPr>
          <a:xfrm>
            <a:off x="6327040" y="4225188"/>
            <a:ext cx="498308" cy="497158"/>
            <a:chOff x="6294438" y="-201613"/>
            <a:chExt cx="687387" cy="685801"/>
          </a:xfrm>
        </p:grpSpPr>
        <p:sp>
          <p:nvSpPr>
            <p:cNvPr id="32" name="Google Shape;588;p30">
              <a:extLst>
                <a:ext uri="{FF2B5EF4-FFF2-40B4-BE49-F238E27FC236}">
                  <a16:creationId xmlns:a16="http://schemas.microsoft.com/office/drawing/2014/main" id="{56C5B523-BAE0-4FEB-86DD-7E4ECDADCCF8}"/>
                </a:ext>
              </a:extLst>
            </p:cNvPr>
            <p:cNvSpPr/>
            <p:nvPr/>
          </p:nvSpPr>
          <p:spPr>
            <a:xfrm>
              <a:off x="6294438" y="-201613"/>
              <a:ext cx="687387" cy="68580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163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0" y="0"/>
                    <a:pt x="23" y="8"/>
                    <a:pt x="23" y="1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8" y="28"/>
                    <a:pt x="0" y="36"/>
                    <a:pt x="0" y="45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0"/>
                    <a:pt x="10" y="180"/>
                    <a:pt x="23" y="180"/>
                  </a:cubicBezTo>
                  <a:cubicBezTo>
                    <a:pt x="158" y="180"/>
                    <a:pt x="158" y="180"/>
                    <a:pt x="158" y="180"/>
                  </a:cubicBezTo>
                  <a:cubicBezTo>
                    <a:pt x="170" y="180"/>
                    <a:pt x="180" y="170"/>
                    <a:pt x="180" y="158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8"/>
                    <a:pt x="172" y="0"/>
                    <a:pt x="163" y="0"/>
                  </a:cubicBezTo>
                  <a:close/>
                  <a:moveTo>
                    <a:pt x="169" y="158"/>
                  </a:moveTo>
                  <a:cubicBezTo>
                    <a:pt x="169" y="164"/>
                    <a:pt x="164" y="169"/>
                    <a:pt x="158" y="169"/>
                  </a:cubicBezTo>
                  <a:cubicBezTo>
                    <a:pt x="23" y="169"/>
                    <a:pt x="23" y="169"/>
                    <a:pt x="23" y="169"/>
                  </a:cubicBezTo>
                  <a:cubicBezTo>
                    <a:pt x="16" y="169"/>
                    <a:pt x="11" y="164"/>
                    <a:pt x="11" y="15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2"/>
                    <a:pt x="14" y="39"/>
                    <a:pt x="17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5"/>
                    <a:pt x="25" y="158"/>
                    <a:pt x="28" y="158"/>
                  </a:cubicBezTo>
                  <a:cubicBezTo>
                    <a:pt x="31" y="158"/>
                    <a:pt x="34" y="155"/>
                    <a:pt x="34" y="152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4"/>
                    <a:pt x="36" y="11"/>
                    <a:pt x="39" y="11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6" y="11"/>
                    <a:pt x="169" y="14"/>
                    <a:pt x="169" y="17"/>
                  </a:cubicBezTo>
                  <a:lnTo>
                    <a:pt x="169" y="1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3" name="Google Shape;589;p30">
              <a:extLst>
                <a:ext uri="{FF2B5EF4-FFF2-40B4-BE49-F238E27FC236}">
                  <a16:creationId xmlns:a16="http://schemas.microsoft.com/office/drawing/2014/main" id="{D2FF7F47-758F-4451-9D93-954E77404DFA}"/>
                </a:ext>
              </a:extLst>
            </p:cNvPr>
            <p:cNvSpPr/>
            <p:nvPr/>
          </p:nvSpPr>
          <p:spPr>
            <a:xfrm>
              <a:off x="6702425" y="58737"/>
              <a:ext cx="192087" cy="19050"/>
            </a:xfrm>
            <a:custGeom>
              <a:avLst/>
              <a:gdLst/>
              <a:ahLst/>
              <a:cxnLst/>
              <a:rect l="l" t="t" r="r" b="b"/>
              <a:pathLst>
                <a:path w="50" h="5" extrusionOk="0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4" name="Google Shape;590;p30">
              <a:extLst>
                <a:ext uri="{FF2B5EF4-FFF2-40B4-BE49-F238E27FC236}">
                  <a16:creationId xmlns:a16="http://schemas.microsoft.com/office/drawing/2014/main" id="{A9EA2EE0-7352-4CC9-8197-52E302AB24AE}"/>
                </a:ext>
              </a:extLst>
            </p:cNvPr>
            <p:cNvSpPr/>
            <p:nvPr/>
          </p:nvSpPr>
          <p:spPr>
            <a:xfrm>
              <a:off x="6702425" y="-6350"/>
              <a:ext cx="192087" cy="19050"/>
            </a:xfrm>
            <a:custGeom>
              <a:avLst/>
              <a:gdLst/>
              <a:ahLst/>
              <a:cxnLst/>
              <a:rect l="l" t="t" r="r" b="b"/>
              <a:pathLst>
                <a:path w="50" h="5" extrusionOk="0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5" name="Google Shape;591;p30">
              <a:extLst>
                <a:ext uri="{FF2B5EF4-FFF2-40B4-BE49-F238E27FC236}">
                  <a16:creationId xmlns:a16="http://schemas.microsoft.com/office/drawing/2014/main" id="{2751E7A6-F59B-4FD2-A24B-39A41E54232E}"/>
                </a:ext>
              </a:extLst>
            </p:cNvPr>
            <p:cNvSpPr/>
            <p:nvPr/>
          </p:nvSpPr>
          <p:spPr>
            <a:xfrm>
              <a:off x="6702425" y="-71438"/>
              <a:ext cx="192087" cy="19050"/>
            </a:xfrm>
            <a:custGeom>
              <a:avLst/>
              <a:gdLst/>
              <a:ahLst/>
              <a:cxnLst/>
              <a:rect l="l" t="t" r="r" b="b"/>
              <a:pathLst>
                <a:path w="50" h="5" extrusionOk="0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3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6" name="Google Shape;592;p30">
              <a:extLst>
                <a:ext uri="{FF2B5EF4-FFF2-40B4-BE49-F238E27FC236}">
                  <a16:creationId xmlns:a16="http://schemas.microsoft.com/office/drawing/2014/main" id="{66775CF0-E670-4A08-800E-A6737CFAB8EE}"/>
                </a:ext>
              </a:extLst>
            </p:cNvPr>
            <p:cNvSpPr/>
            <p:nvPr/>
          </p:nvSpPr>
          <p:spPr>
            <a:xfrm>
              <a:off x="6465888" y="377825"/>
              <a:ext cx="195262" cy="23813"/>
            </a:xfrm>
            <a:custGeom>
              <a:avLst/>
              <a:gdLst/>
              <a:ahLst/>
              <a:cxnLst/>
              <a:rect l="l" t="t" r="r" b="b"/>
              <a:pathLst>
                <a:path w="51" h="6" extrusionOk="0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7" name="Google Shape;593;p30">
              <a:extLst>
                <a:ext uri="{FF2B5EF4-FFF2-40B4-BE49-F238E27FC236}">
                  <a16:creationId xmlns:a16="http://schemas.microsoft.com/office/drawing/2014/main" id="{2306647B-E2D2-467B-9D9E-EDF37FD186F6}"/>
                </a:ext>
              </a:extLst>
            </p:cNvPr>
            <p:cNvSpPr/>
            <p:nvPr/>
          </p:nvSpPr>
          <p:spPr>
            <a:xfrm>
              <a:off x="6465888" y="312738"/>
              <a:ext cx="195262" cy="23813"/>
            </a:xfrm>
            <a:custGeom>
              <a:avLst/>
              <a:gdLst/>
              <a:ahLst/>
              <a:cxnLst/>
              <a:rect l="l" t="t" r="r" b="b"/>
              <a:pathLst>
                <a:path w="51" h="6" extrusionOk="0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8" name="Google Shape;594;p30">
              <a:extLst>
                <a:ext uri="{FF2B5EF4-FFF2-40B4-BE49-F238E27FC236}">
                  <a16:creationId xmlns:a16="http://schemas.microsoft.com/office/drawing/2014/main" id="{4EB78D9E-274F-47DC-B6A0-983AD07FB1C8}"/>
                </a:ext>
              </a:extLst>
            </p:cNvPr>
            <p:cNvSpPr/>
            <p:nvPr/>
          </p:nvSpPr>
          <p:spPr>
            <a:xfrm>
              <a:off x="6465888" y="249238"/>
              <a:ext cx="195262" cy="22225"/>
            </a:xfrm>
            <a:custGeom>
              <a:avLst/>
              <a:gdLst/>
              <a:ahLst/>
              <a:cxnLst/>
              <a:rect l="l" t="t" r="r" b="b"/>
              <a:pathLst>
                <a:path w="51" h="6" extrusionOk="0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9" name="Google Shape;595;p30">
              <a:extLst>
                <a:ext uri="{FF2B5EF4-FFF2-40B4-BE49-F238E27FC236}">
                  <a16:creationId xmlns:a16="http://schemas.microsoft.com/office/drawing/2014/main" id="{FD00145E-B5C6-4F11-8D94-B6DBF0B8CDB9}"/>
                </a:ext>
              </a:extLst>
            </p:cNvPr>
            <p:cNvSpPr/>
            <p:nvPr/>
          </p:nvSpPr>
          <p:spPr>
            <a:xfrm>
              <a:off x="6702425" y="377825"/>
              <a:ext cx="195262" cy="23813"/>
            </a:xfrm>
            <a:custGeom>
              <a:avLst/>
              <a:gdLst/>
              <a:ahLst/>
              <a:cxnLst/>
              <a:rect l="l" t="t" r="r" b="b"/>
              <a:pathLst>
                <a:path w="51" h="6" extrusionOk="0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0" name="Google Shape;596;p30">
              <a:extLst>
                <a:ext uri="{FF2B5EF4-FFF2-40B4-BE49-F238E27FC236}">
                  <a16:creationId xmlns:a16="http://schemas.microsoft.com/office/drawing/2014/main" id="{0DED76AC-C1DA-48E9-9C03-9304779A4745}"/>
                </a:ext>
              </a:extLst>
            </p:cNvPr>
            <p:cNvSpPr/>
            <p:nvPr/>
          </p:nvSpPr>
          <p:spPr>
            <a:xfrm>
              <a:off x="6702425" y="312738"/>
              <a:ext cx="195262" cy="23813"/>
            </a:xfrm>
            <a:custGeom>
              <a:avLst/>
              <a:gdLst/>
              <a:ahLst/>
              <a:cxnLst/>
              <a:rect l="l" t="t" r="r" b="b"/>
              <a:pathLst>
                <a:path w="51" h="6" extrusionOk="0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1" name="Google Shape;597;p30">
              <a:extLst>
                <a:ext uri="{FF2B5EF4-FFF2-40B4-BE49-F238E27FC236}">
                  <a16:creationId xmlns:a16="http://schemas.microsoft.com/office/drawing/2014/main" id="{508A18F6-6ECE-4DAC-A649-AFA93EC704B2}"/>
                </a:ext>
              </a:extLst>
            </p:cNvPr>
            <p:cNvSpPr/>
            <p:nvPr/>
          </p:nvSpPr>
          <p:spPr>
            <a:xfrm>
              <a:off x="6702425" y="249238"/>
              <a:ext cx="195262" cy="22225"/>
            </a:xfrm>
            <a:custGeom>
              <a:avLst/>
              <a:gdLst/>
              <a:ahLst/>
              <a:cxnLst/>
              <a:rect l="l" t="t" r="r" b="b"/>
              <a:pathLst>
                <a:path w="51" h="6" extrusionOk="0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2" name="Google Shape;598;p30">
              <a:extLst>
                <a:ext uri="{FF2B5EF4-FFF2-40B4-BE49-F238E27FC236}">
                  <a16:creationId xmlns:a16="http://schemas.microsoft.com/office/drawing/2014/main" id="{81F029C5-7116-466D-AFAD-3369CEB1C932}"/>
                </a:ext>
              </a:extLst>
            </p:cNvPr>
            <p:cNvSpPr/>
            <p:nvPr/>
          </p:nvSpPr>
          <p:spPr>
            <a:xfrm>
              <a:off x="6465888" y="119062"/>
              <a:ext cx="431800" cy="22225"/>
            </a:xfrm>
            <a:custGeom>
              <a:avLst/>
              <a:gdLst/>
              <a:ahLst/>
              <a:cxnLst/>
              <a:rect l="l" t="t" r="r" b="b"/>
              <a:pathLst>
                <a:path w="113" h="6" extrusionOk="0">
                  <a:moveTo>
                    <a:pt x="1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1" y="6"/>
                    <a:pt x="113" y="5"/>
                    <a:pt x="113" y="3"/>
                  </a:cubicBezTo>
                  <a:cubicBezTo>
                    <a:pt x="113" y="2"/>
                    <a:pt x="111" y="0"/>
                    <a:pt x="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3" name="Google Shape;599;p30">
              <a:extLst>
                <a:ext uri="{FF2B5EF4-FFF2-40B4-BE49-F238E27FC236}">
                  <a16:creationId xmlns:a16="http://schemas.microsoft.com/office/drawing/2014/main" id="{E4CA3EA0-D9C7-46D3-906E-3B5899781122}"/>
                </a:ext>
              </a:extLst>
            </p:cNvPr>
            <p:cNvSpPr/>
            <p:nvPr/>
          </p:nvSpPr>
          <p:spPr>
            <a:xfrm>
              <a:off x="6465888" y="184150"/>
              <a:ext cx="431800" cy="22225"/>
            </a:xfrm>
            <a:custGeom>
              <a:avLst/>
              <a:gdLst/>
              <a:ahLst/>
              <a:cxnLst/>
              <a:rect l="l" t="t" r="r" b="b"/>
              <a:pathLst>
                <a:path w="113" h="6" extrusionOk="0">
                  <a:moveTo>
                    <a:pt x="1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1" y="6"/>
                    <a:pt x="113" y="5"/>
                    <a:pt x="113" y="3"/>
                  </a:cubicBezTo>
                  <a:cubicBezTo>
                    <a:pt x="113" y="2"/>
                    <a:pt x="111" y="0"/>
                    <a:pt x="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4" name="Google Shape;600;p30">
              <a:extLst>
                <a:ext uri="{FF2B5EF4-FFF2-40B4-BE49-F238E27FC236}">
                  <a16:creationId xmlns:a16="http://schemas.microsoft.com/office/drawing/2014/main" id="{0D59EFA1-57FB-43C4-90DE-C417945CF4EE}"/>
                </a:ext>
              </a:extLst>
            </p:cNvPr>
            <p:cNvSpPr/>
            <p:nvPr/>
          </p:nvSpPr>
          <p:spPr>
            <a:xfrm>
              <a:off x="6465888" y="-112713"/>
              <a:ext cx="195262" cy="19050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6" y="50"/>
                  </a:moveTo>
                  <a:cubicBezTo>
                    <a:pt x="45" y="50"/>
                    <a:pt x="45" y="50"/>
                    <a:pt x="45" y="50"/>
                  </a:cubicBezTo>
                  <a:cubicBezTo>
                    <a:pt x="48" y="50"/>
                    <a:pt x="51" y="48"/>
                    <a:pt x="51" y="4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2"/>
                    <a:pt x="48" y="0"/>
                    <a:pt x="4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3" y="50"/>
                    <a:pt x="6" y="50"/>
                  </a:cubicBezTo>
                  <a:close/>
                  <a:moveTo>
                    <a:pt x="11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1" y="39"/>
                    <a:pt x="11" y="39"/>
                    <a:pt x="11" y="39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45" name="Google Shape;601;p30">
            <a:extLst>
              <a:ext uri="{FF2B5EF4-FFF2-40B4-BE49-F238E27FC236}">
                <a16:creationId xmlns:a16="http://schemas.microsoft.com/office/drawing/2014/main" id="{236169A9-2EB1-460C-BC13-1A17C5654A25}"/>
              </a:ext>
            </a:extLst>
          </p:cNvPr>
          <p:cNvGrpSpPr/>
          <p:nvPr/>
        </p:nvGrpSpPr>
        <p:grpSpPr>
          <a:xfrm>
            <a:off x="4351149" y="2862162"/>
            <a:ext cx="485087" cy="557001"/>
            <a:chOff x="7130814" y="4999578"/>
            <a:chExt cx="257037" cy="357917"/>
          </a:xfrm>
        </p:grpSpPr>
        <p:sp>
          <p:nvSpPr>
            <p:cNvPr id="46" name="Google Shape;602;p30">
              <a:extLst>
                <a:ext uri="{FF2B5EF4-FFF2-40B4-BE49-F238E27FC236}">
                  <a16:creationId xmlns:a16="http://schemas.microsoft.com/office/drawing/2014/main" id="{DCC42009-7322-4912-A02D-F74F37F17FF6}"/>
                </a:ext>
              </a:extLst>
            </p:cNvPr>
            <p:cNvSpPr/>
            <p:nvPr/>
          </p:nvSpPr>
          <p:spPr>
            <a:xfrm>
              <a:off x="7130814" y="4999578"/>
              <a:ext cx="257037" cy="357917"/>
            </a:xfrm>
            <a:custGeom>
              <a:avLst/>
              <a:gdLst/>
              <a:ahLst/>
              <a:cxnLst/>
              <a:rect l="l" t="t" r="r" b="b"/>
              <a:pathLst>
                <a:path w="92" h="128" extrusionOk="0">
                  <a:moveTo>
                    <a:pt x="68" y="36"/>
                  </a:moveTo>
                  <a:cubicBezTo>
                    <a:pt x="68" y="47"/>
                    <a:pt x="60" y="56"/>
                    <a:pt x="60" y="56"/>
                  </a:cubicBezTo>
                  <a:cubicBezTo>
                    <a:pt x="60" y="36"/>
                    <a:pt x="44" y="20"/>
                    <a:pt x="44" y="20"/>
                  </a:cubicBezTo>
                  <a:cubicBezTo>
                    <a:pt x="44" y="20"/>
                    <a:pt x="44" y="32"/>
                    <a:pt x="36" y="44"/>
                  </a:cubicBezTo>
                  <a:cubicBezTo>
                    <a:pt x="28" y="16"/>
                    <a:pt x="4" y="0"/>
                    <a:pt x="4" y="0"/>
                  </a:cubicBezTo>
                  <a:cubicBezTo>
                    <a:pt x="16" y="44"/>
                    <a:pt x="0" y="60"/>
                    <a:pt x="0" y="92"/>
                  </a:cubicBezTo>
                  <a:cubicBezTo>
                    <a:pt x="0" y="110"/>
                    <a:pt x="16" y="128"/>
                    <a:pt x="40" y="128"/>
                  </a:cubicBezTo>
                  <a:cubicBezTo>
                    <a:pt x="76" y="128"/>
                    <a:pt x="83" y="115"/>
                    <a:pt x="86" y="100"/>
                  </a:cubicBezTo>
                  <a:cubicBezTo>
                    <a:pt x="92" y="80"/>
                    <a:pt x="84" y="56"/>
                    <a:pt x="68" y="36"/>
                  </a:cubicBezTo>
                  <a:close/>
                  <a:moveTo>
                    <a:pt x="79" y="98"/>
                  </a:moveTo>
                  <a:cubicBezTo>
                    <a:pt x="76" y="108"/>
                    <a:pt x="73" y="120"/>
                    <a:pt x="40" y="120"/>
                  </a:cubicBezTo>
                  <a:cubicBezTo>
                    <a:pt x="20" y="120"/>
                    <a:pt x="8" y="106"/>
                    <a:pt x="8" y="92"/>
                  </a:cubicBezTo>
                  <a:cubicBezTo>
                    <a:pt x="8" y="81"/>
                    <a:pt x="10" y="72"/>
                    <a:pt x="12" y="63"/>
                  </a:cubicBezTo>
                  <a:cubicBezTo>
                    <a:pt x="15" y="51"/>
                    <a:pt x="17" y="39"/>
                    <a:pt x="16" y="23"/>
                  </a:cubicBezTo>
                  <a:cubicBezTo>
                    <a:pt x="29" y="40"/>
                    <a:pt x="33" y="63"/>
                    <a:pt x="33" y="63"/>
                  </a:cubicBezTo>
                  <a:cubicBezTo>
                    <a:pt x="33" y="63"/>
                    <a:pt x="44" y="47"/>
                    <a:pt x="47" y="39"/>
                  </a:cubicBezTo>
                  <a:cubicBezTo>
                    <a:pt x="50" y="44"/>
                    <a:pt x="52" y="60"/>
                    <a:pt x="52" y="76"/>
                  </a:cubicBezTo>
                  <a:cubicBezTo>
                    <a:pt x="52" y="76"/>
                    <a:pt x="63" y="67"/>
                    <a:pt x="71" y="54"/>
                  </a:cubicBezTo>
                  <a:cubicBezTo>
                    <a:pt x="79" y="69"/>
                    <a:pt x="82" y="85"/>
                    <a:pt x="79" y="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7" name="Google Shape;603;p30">
              <a:extLst>
                <a:ext uri="{FF2B5EF4-FFF2-40B4-BE49-F238E27FC236}">
                  <a16:creationId xmlns:a16="http://schemas.microsoft.com/office/drawing/2014/main" id="{1C9B2022-B872-4E28-BFAD-AB3775E81044}"/>
                </a:ext>
              </a:extLst>
            </p:cNvPr>
            <p:cNvSpPr/>
            <p:nvPr/>
          </p:nvSpPr>
          <p:spPr>
            <a:xfrm>
              <a:off x="7173653" y="5152971"/>
              <a:ext cx="158921" cy="128518"/>
            </a:xfrm>
            <a:custGeom>
              <a:avLst/>
              <a:gdLst/>
              <a:ahLst/>
              <a:cxnLst/>
              <a:rect l="l" t="t" r="r" b="b"/>
              <a:pathLst>
                <a:path w="57" h="46" extrusionOk="0">
                  <a:moveTo>
                    <a:pt x="55" y="12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47" y="21"/>
                    <a:pt x="43" y="26"/>
                    <a:pt x="32" y="31"/>
                  </a:cubicBezTo>
                  <a:cubicBezTo>
                    <a:pt x="31" y="26"/>
                    <a:pt x="30" y="21"/>
                    <a:pt x="30" y="1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1" y="20"/>
                    <a:pt x="20" y="22"/>
                    <a:pt x="17" y="26"/>
                  </a:cubicBezTo>
                  <a:cubicBezTo>
                    <a:pt x="13" y="17"/>
                    <a:pt x="11" y="11"/>
                    <a:pt x="9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13"/>
                    <a:pt x="0" y="21"/>
                    <a:pt x="0" y="40"/>
                  </a:cubicBezTo>
                  <a:cubicBezTo>
                    <a:pt x="0" y="41"/>
                    <a:pt x="0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5"/>
                    <a:pt x="5" y="18"/>
                    <a:pt x="7" y="12"/>
                  </a:cubicBezTo>
                  <a:cubicBezTo>
                    <a:pt x="9" y="17"/>
                    <a:pt x="12" y="23"/>
                    <a:pt x="15" y="3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2" y="27"/>
                    <a:pt x="24" y="24"/>
                    <a:pt x="26" y="20"/>
                  </a:cubicBezTo>
                  <a:cubicBezTo>
                    <a:pt x="27" y="26"/>
                    <a:pt x="28" y="30"/>
                    <a:pt x="29" y="3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31"/>
                    <a:pt x="48" y="26"/>
                    <a:pt x="52" y="21"/>
                  </a:cubicBezTo>
                  <a:cubicBezTo>
                    <a:pt x="53" y="29"/>
                    <a:pt x="52" y="37"/>
                    <a:pt x="49" y="43"/>
                  </a:cubicBezTo>
                  <a:cubicBezTo>
                    <a:pt x="49" y="44"/>
                    <a:pt x="49" y="45"/>
                    <a:pt x="51" y="45"/>
                  </a:cubicBezTo>
                  <a:cubicBezTo>
                    <a:pt x="51" y="45"/>
                    <a:pt x="51" y="46"/>
                    <a:pt x="51" y="46"/>
                  </a:cubicBezTo>
                  <a:cubicBezTo>
                    <a:pt x="52" y="46"/>
                    <a:pt x="53" y="45"/>
                    <a:pt x="53" y="44"/>
                  </a:cubicBezTo>
                  <a:cubicBezTo>
                    <a:pt x="56" y="37"/>
                    <a:pt x="57" y="26"/>
                    <a:pt x="55" y="16"/>
                  </a:cubicBezTo>
                  <a:lnTo>
                    <a:pt x="55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48" name="Google Shape;604;p30">
            <a:extLst>
              <a:ext uri="{FF2B5EF4-FFF2-40B4-BE49-F238E27FC236}">
                <a16:creationId xmlns:a16="http://schemas.microsoft.com/office/drawing/2014/main" id="{9362C454-25CA-4E29-A4A6-183624CEC0D7}"/>
              </a:ext>
            </a:extLst>
          </p:cNvPr>
          <p:cNvGrpSpPr/>
          <p:nvPr/>
        </p:nvGrpSpPr>
        <p:grpSpPr>
          <a:xfrm>
            <a:off x="5056465" y="4109325"/>
            <a:ext cx="560653" cy="497930"/>
            <a:chOff x="5648015" y="5725086"/>
            <a:chExt cx="367591" cy="345480"/>
          </a:xfrm>
        </p:grpSpPr>
        <p:sp>
          <p:nvSpPr>
            <p:cNvPr id="49" name="Google Shape;605;p30">
              <a:extLst>
                <a:ext uri="{FF2B5EF4-FFF2-40B4-BE49-F238E27FC236}">
                  <a16:creationId xmlns:a16="http://schemas.microsoft.com/office/drawing/2014/main" id="{A0D106D4-3494-4023-A461-F604CC802372}"/>
                </a:ext>
              </a:extLst>
            </p:cNvPr>
            <p:cNvSpPr/>
            <p:nvPr/>
          </p:nvSpPr>
          <p:spPr>
            <a:xfrm>
              <a:off x="5826282" y="5914409"/>
              <a:ext cx="44221" cy="4422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" name="Google Shape;606;p30">
              <a:extLst>
                <a:ext uri="{FF2B5EF4-FFF2-40B4-BE49-F238E27FC236}">
                  <a16:creationId xmlns:a16="http://schemas.microsoft.com/office/drawing/2014/main" id="{68B3A567-0FC4-4AAB-9F40-571FD08B9EF7}"/>
                </a:ext>
              </a:extLst>
            </p:cNvPr>
            <p:cNvSpPr/>
            <p:nvPr/>
          </p:nvSpPr>
          <p:spPr>
            <a:xfrm>
              <a:off x="5648015" y="5725086"/>
              <a:ext cx="367591" cy="345480"/>
            </a:xfrm>
            <a:custGeom>
              <a:avLst/>
              <a:gdLst/>
              <a:ahLst/>
              <a:cxnLst/>
              <a:rect l="l" t="t" r="r" b="b"/>
              <a:pathLst>
                <a:path w="132" h="124" extrusionOk="0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4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6" y="124"/>
                    <a:pt x="116" y="114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2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8" y="26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4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2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3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5" y="88"/>
                    <a:pt x="60" y="83"/>
                    <a:pt x="60" y="76"/>
                  </a:cubicBezTo>
                  <a:cubicBezTo>
                    <a:pt x="60" y="69"/>
                    <a:pt x="65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3" y="63"/>
                    <a:pt x="114" y="61"/>
                  </a:cubicBezTo>
                  <a:cubicBezTo>
                    <a:pt x="115" y="60"/>
                    <a:pt x="115" y="60"/>
                    <a:pt x="115" y="59"/>
                  </a:cubicBezTo>
                  <a:cubicBezTo>
                    <a:pt x="115" y="59"/>
                    <a:pt x="116" y="59"/>
                    <a:pt x="116" y="59"/>
                  </a:cubicBezTo>
                  <a:cubicBezTo>
                    <a:pt x="118" y="62"/>
                    <a:pt x="120" y="67"/>
                    <a:pt x="120" y="72"/>
                  </a:cubicBezTo>
                  <a:cubicBezTo>
                    <a:pt x="120" y="78"/>
                    <a:pt x="118" y="84"/>
                    <a:pt x="113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51" name="Google Shape;607;p30">
            <a:extLst>
              <a:ext uri="{FF2B5EF4-FFF2-40B4-BE49-F238E27FC236}">
                <a16:creationId xmlns:a16="http://schemas.microsoft.com/office/drawing/2014/main" id="{11A45A8D-EE33-472A-9171-6ECD7A6AED1B}"/>
              </a:ext>
            </a:extLst>
          </p:cNvPr>
          <p:cNvGrpSpPr/>
          <p:nvPr/>
        </p:nvGrpSpPr>
        <p:grpSpPr>
          <a:xfrm>
            <a:off x="8758921" y="2800550"/>
            <a:ext cx="2516113" cy="901010"/>
            <a:chOff x="9560430" y="2144844"/>
            <a:chExt cx="2516113" cy="901010"/>
          </a:xfrm>
        </p:grpSpPr>
        <p:sp>
          <p:nvSpPr>
            <p:cNvPr id="52" name="Google Shape;608;p30">
              <a:extLst>
                <a:ext uri="{FF2B5EF4-FFF2-40B4-BE49-F238E27FC236}">
                  <a16:creationId xmlns:a16="http://schemas.microsoft.com/office/drawing/2014/main" id="{0392B890-54DE-4306-AB40-30CFC66E8C30}"/>
                </a:ext>
              </a:extLst>
            </p:cNvPr>
            <p:cNvSpPr txBox="1"/>
            <p:nvPr/>
          </p:nvSpPr>
          <p:spPr>
            <a:xfrm>
              <a:off x="9587324" y="2409149"/>
              <a:ext cx="2489218" cy="636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dk2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Lorem ipsum dolor sit dudu amet, consectetur adipiscing elit. </a:t>
              </a:r>
              <a:endPara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3" name="Google Shape;609;p30">
              <a:extLst>
                <a:ext uri="{FF2B5EF4-FFF2-40B4-BE49-F238E27FC236}">
                  <a16:creationId xmlns:a16="http://schemas.microsoft.com/office/drawing/2014/main" id="{DAA2FC4C-D4AF-4546-893D-9E065F6F07B7}"/>
                </a:ext>
              </a:extLst>
            </p:cNvPr>
            <p:cNvSpPr txBox="1"/>
            <p:nvPr/>
          </p:nvSpPr>
          <p:spPr>
            <a:xfrm>
              <a:off x="9560430" y="2144844"/>
              <a:ext cx="22187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Open Sans Light"/>
                <a:buNone/>
              </a:pPr>
              <a:r>
                <a:rPr lang="en-US" sz="1800">
                  <a:solidFill>
                    <a:schemeClr val="dk2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Text sample here</a:t>
              </a:r>
              <a:endParaRPr sz="1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54" name="Google Shape;613;p30">
            <a:extLst>
              <a:ext uri="{FF2B5EF4-FFF2-40B4-BE49-F238E27FC236}">
                <a16:creationId xmlns:a16="http://schemas.microsoft.com/office/drawing/2014/main" id="{B85CC59D-B5D6-4A3D-963F-4F7FD0CCBD83}"/>
              </a:ext>
            </a:extLst>
          </p:cNvPr>
          <p:cNvGrpSpPr/>
          <p:nvPr/>
        </p:nvGrpSpPr>
        <p:grpSpPr>
          <a:xfrm>
            <a:off x="8758921" y="1767388"/>
            <a:ext cx="2516113" cy="901010"/>
            <a:chOff x="9560430" y="2144844"/>
            <a:chExt cx="2516113" cy="901010"/>
          </a:xfrm>
        </p:grpSpPr>
        <p:sp>
          <p:nvSpPr>
            <p:cNvPr id="55" name="Google Shape;614;p30">
              <a:extLst>
                <a:ext uri="{FF2B5EF4-FFF2-40B4-BE49-F238E27FC236}">
                  <a16:creationId xmlns:a16="http://schemas.microsoft.com/office/drawing/2014/main" id="{5D80F869-BCA1-4E58-B927-7EC8BC9BFA61}"/>
                </a:ext>
              </a:extLst>
            </p:cNvPr>
            <p:cNvSpPr txBox="1"/>
            <p:nvPr/>
          </p:nvSpPr>
          <p:spPr>
            <a:xfrm>
              <a:off x="9587324" y="2409149"/>
              <a:ext cx="2489218" cy="636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dk2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Lorem ipsum dolor sit dudu amet, consectetur adipiscing elit. </a:t>
              </a:r>
              <a:endPara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" name="Google Shape;615;p30">
              <a:extLst>
                <a:ext uri="{FF2B5EF4-FFF2-40B4-BE49-F238E27FC236}">
                  <a16:creationId xmlns:a16="http://schemas.microsoft.com/office/drawing/2014/main" id="{FEF62F3D-4C82-4513-A8CD-2F8CEDE72861}"/>
                </a:ext>
              </a:extLst>
            </p:cNvPr>
            <p:cNvSpPr txBox="1"/>
            <p:nvPr/>
          </p:nvSpPr>
          <p:spPr>
            <a:xfrm>
              <a:off x="9560430" y="2144844"/>
              <a:ext cx="22187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Open Sans Light"/>
                <a:buNone/>
              </a:pPr>
              <a:r>
                <a:rPr lang="en-US" sz="1800">
                  <a:solidFill>
                    <a:schemeClr val="dk2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Text sample here</a:t>
              </a:r>
              <a:endParaRPr sz="1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57" name="Google Shape;616;p30">
            <a:extLst>
              <a:ext uri="{FF2B5EF4-FFF2-40B4-BE49-F238E27FC236}">
                <a16:creationId xmlns:a16="http://schemas.microsoft.com/office/drawing/2014/main" id="{6861DF01-4F92-4FF4-A303-1359BB5D505C}"/>
              </a:ext>
            </a:extLst>
          </p:cNvPr>
          <p:cNvGrpSpPr/>
          <p:nvPr/>
        </p:nvGrpSpPr>
        <p:grpSpPr>
          <a:xfrm>
            <a:off x="778955" y="2802911"/>
            <a:ext cx="2489218" cy="901010"/>
            <a:chOff x="9587324" y="2144844"/>
            <a:chExt cx="2489218" cy="901010"/>
          </a:xfrm>
        </p:grpSpPr>
        <p:sp>
          <p:nvSpPr>
            <p:cNvPr id="58" name="Google Shape;617;p30">
              <a:extLst>
                <a:ext uri="{FF2B5EF4-FFF2-40B4-BE49-F238E27FC236}">
                  <a16:creationId xmlns:a16="http://schemas.microsoft.com/office/drawing/2014/main" id="{ED4A3A8A-E088-45C3-B85D-19CD9F51E51E}"/>
                </a:ext>
              </a:extLst>
            </p:cNvPr>
            <p:cNvSpPr txBox="1"/>
            <p:nvPr/>
          </p:nvSpPr>
          <p:spPr>
            <a:xfrm>
              <a:off x="9587324" y="2409149"/>
              <a:ext cx="2489218" cy="636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dk2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Lorem ipsum dolor sit dudu amet, consectetur adipiscing elit. </a:t>
              </a:r>
              <a:endPara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9" name="Google Shape;618;p30">
              <a:extLst>
                <a:ext uri="{FF2B5EF4-FFF2-40B4-BE49-F238E27FC236}">
                  <a16:creationId xmlns:a16="http://schemas.microsoft.com/office/drawing/2014/main" id="{843F4DD3-4B3B-4C3B-BDAA-B8984C8C045F}"/>
                </a:ext>
              </a:extLst>
            </p:cNvPr>
            <p:cNvSpPr txBox="1"/>
            <p:nvPr/>
          </p:nvSpPr>
          <p:spPr>
            <a:xfrm>
              <a:off x="9857777" y="2144844"/>
              <a:ext cx="22187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Open Sans Light"/>
                <a:buNone/>
              </a:pPr>
              <a:r>
                <a:rPr lang="en-US" sz="1800">
                  <a:solidFill>
                    <a:schemeClr val="dk2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Text sample here</a:t>
              </a:r>
              <a:endParaRPr sz="1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60" name="Google Shape;619;p30">
            <a:extLst>
              <a:ext uri="{FF2B5EF4-FFF2-40B4-BE49-F238E27FC236}">
                <a16:creationId xmlns:a16="http://schemas.microsoft.com/office/drawing/2014/main" id="{538ED60F-22B6-4C43-8019-02211645AFEC}"/>
              </a:ext>
            </a:extLst>
          </p:cNvPr>
          <p:cNvSpPr/>
          <p:nvPr/>
        </p:nvSpPr>
        <p:spPr>
          <a:xfrm rot="10800000" flipH="1">
            <a:off x="3397615" y="1477053"/>
            <a:ext cx="79208" cy="65966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BB4D84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1" name="Google Shape;620;p30">
            <a:extLst>
              <a:ext uri="{FF2B5EF4-FFF2-40B4-BE49-F238E27FC236}">
                <a16:creationId xmlns:a16="http://schemas.microsoft.com/office/drawing/2014/main" id="{2A669D44-A677-4E77-8E01-1132437A7EF7}"/>
              </a:ext>
            </a:extLst>
          </p:cNvPr>
          <p:cNvSpPr/>
          <p:nvPr/>
        </p:nvSpPr>
        <p:spPr>
          <a:xfrm rot="10800000" flipH="1">
            <a:off x="3374677" y="2842409"/>
            <a:ext cx="79208" cy="65966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2" name="Google Shape;621;p30">
            <a:extLst>
              <a:ext uri="{FF2B5EF4-FFF2-40B4-BE49-F238E27FC236}">
                <a16:creationId xmlns:a16="http://schemas.microsoft.com/office/drawing/2014/main" id="{A1194655-80AE-42AB-BDC4-0248954F0DC6}"/>
              </a:ext>
            </a:extLst>
          </p:cNvPr>
          <p:cNvSpPr/>
          <p:nvPr/>
        </p:nvSpPr>
        <p:spPr>
          <a:xfrm rot="10800000" flipH="1">
            <a:off x="8633185" y="1869951"/>
            <a:ext cx="79208" cy="65966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3" name="Google Shape;622;p30">
            <a:extLst>
              <a:ext uri="{FF2B5EF4-FFF2-40B4-BE49-F238E27FC236}">
                <a16:creationId xmlns:a16="http://schemas.microsoft.com/office/drawing/2014/main" id="{7F8D52CB-C58C-44B0-B341-73ED972D8600}"/>
              </a:ext>
            </a:extLst>
          </p:cNvPr>
          <p:cNvSpPr/>
          <p:nvPr/>
        </p:nvSpPr>
        <p:spPr>
          <a:xfrm rot="10800000" flipH="1">
            <a:off x="8645560" y="2840048"/>
            <a:ext cx="79208" cy="65966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64" name="Google Shape;623;p30">
            <a:extLst>
              <a:ext uri="{FF2B5EF4-FFF2-40B4-BE49-F238E27FC236}">
                <a16:creationId xmlns:a16="http://schemas.microsoft.com/office/drawing/2014/main" id="{5E1A1385-6CEE-4846-A672-9CD3F4204467}"/>
              </a:ext>
            </a:extLst>
          </p:cNvPr>
          <p:cNvGrpSpPr/>
          <p:nvPr/>
        </p:nvGrpSpPr>
        <p:grpSpPr>
          <a:xfrm>
            <a:off x="778955" y="3821336"/>
            <a:ext cx="2489218" cy="901010"/>
            <a:chOff x="9587324" y="2144844"/>
            <a:chExt cx="2489218" cy="901010"/>
          </a:xfrm>
        </p:grpSpPr>
        <p:sp>
          <p:nvSpPr>
            <p:cNvPr id="65" name="Google Shape;624;p30">
              <a:extLst>
                <a:ext uri="{FF2B5EF4-FFF2-40B4-BE49-F238E27FC236}">
                  <a16:creationId xmlns:a16="http://schemas.microsoft.com/office/drawing/2014/main" id="{A916258E-8B83-4CD5-8AC6-44700922FB68}"/>
                </a:ext>
              </a:extLst>
            </p:cNvPr>
            <p:cNvSpPr txBox="1"/>
            <p:nvPr/>
          </p:nvSpPr>
          <p:spPr>
            <a:xfrm>
              <a:off x="9587324" y="2409149"/>
              <a:ext cx="2489218" cy="636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dk2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Lorem ipsum dolor sit dudu amet, consectetur adipiscing elit. </a:t>
              </a:r>
              <a:endPara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6" name="Google Shape;625;p30">
              <a:extLst>
                <a:ext uri="{FF2B5EF4-FFF2-40B4-BE49-F238E27FC236}">
                  <a16:creationId xmlns:a16="http://schemas.microsoft.com/office/drawing/2014/main" id="{2504FBA8-EEC5-47C1-B3F4-27F80B4A3941}"/>
                </a:ext>
              </a:extLst>
            </p:cNvPr>
            <p:cNvSpPr txBox="1"/>
            <p:nvPr/>
          </p:nvSpPr>
          <p:spPr>
            <a:xfrm>
              <a:off x="9857777" y="2144844"/>
              <a:ext cx="22187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Open Sans Light"/>
                <a:buNone/>
              </a:pPr>
              <a:r>
                <a:rPr lang="en-US" sz="1800">
                  <a:solidFill>
                    <a:schemeClr val="dk2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Text sample here</a:t>
              </a:r>
              <a:endParaRPr sz="1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67" name="Google Shape;626;p30">
            <a:extLst>
              <a:ext uri="{FF2B5EF4-FFF2-40B4-BE49-F238E27FC236}">
                <a16:creationId xmlns:a16="http://schemas.microsoft.com/office/drawing/2014/main" id="{BE3D442D-2023-4B23-A25B-B319C44D99C6}"/>
              </a:ext>
            </a:extLst>
          </p:cNvPr>
          <p:cNvSpPr/>
          <p:nvPr/>
        </p:nvSpPr>
        <p:spPr>
          <a:xfrm rot="10800000" flipH="1">
            <a:off x="3374677" y="3860834"/>
            <a:ext cx="79208" cy="65966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68" name="Google Shape;627;p30">
            <a:extLst>
              <a:ext uri="{FF2B5EF4-FFF2-40B4-BE49-F238E27FC236}">
                <a16:creationId xmlns:a16="http://schemas.microsoft.com/office/drawing/2014/main" id="{CFEEC7DB-E228-40AD-A510-D7181E8569BC}"/>
              </a:ext>
            </a:extLst>
          </p:cNvPr>
          <p:cNvGrpSpPr/>
          <p:nvPr/>
        </p:nvGrpSpPr>
        <p:grpSpPr>
          <a:xfrm>
            <a:off x="8758921" y="3823189"/>
            <a:ext cx="2516113" cy="901010"/>
            <a:chOff x="9560430" y="2144844"/>
            <a:chExt cx="2516113" cy="901010"/>
          </a:xfrm>
        </p:grpSpPr>
        <p:sp>
          <p:nvSpPr>
            <p:cNvPr id="69" name="Google Shape;628;p30">
              <a:extLst>
                <a:ext uri="{FF2B5EF4-FFF2-40B4-BE49-F238E27FC236}">
                  <a16:creationId xmlns:a16="http://schemas.microsoft.com/office/drawing/2014/main" id="{B53A40A1-AA71-4917-B5E1-2A458B479579}"/>
                </a:ext>
              </a:extLst>
            </p:cNvPr>
            <p:cNvSpPr txBox="1"/>
            <p:nvPr/>
          </p:nvSpPr>
          <p:spPr>
            <a:xfrm>
              <a:off x="9587324" y="2409149"/>
              <a:ext cx="2489218" cy="636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dk2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Lorem ipsum dolor sit dudu amet, consectetur adipiscing elit. </a:t>
              </a:r>
              <a:endPara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70" name="Google Shape;629;p30">
              <a:extLst>
                <a:ext uri="{FF2B5EF4-FFF2-40B4-BE49-F238E27FC236}">
                  <a16:creationId xmlns:a16="http://schemas.microsoft.com/office/drawing/2014/main" id="{0952D910-9E2A-4EA8-A529-70E38010B16C}"/>
                </a:ext>
              </a:extLst>
            </p:cNvPr>
            <p:cNvSpPr txBox="1"/>
            <p:nvPr/>
          </p:nvSpPr>
          <p:spPr>
            <a:xfrm>
              <a:off x="9560430" y="2144844"/>
              <a:ext cx="22187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Open Sans Light"/>
                <a:buNone/>
              </a:pPr>
              <a:r>
                <a:rPr lang="en-US" sz="1800">
                  <a:solidFill>
                    <a:schemeClr val="dk2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Text sample here</a:t>
              </a:r>
              <a:endParaRPr sz="1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71" name="Google Shape;630;p30">
            <a:extLst>
              <a:ext uri="{FF2B5EF4-FFF2-40B4-BE49-F238E27FC236}">
                <a16:creationId xmlns:a16="http://schemas.microsoft.com/office/drawing/2014/main" id="{58A0194E-32CE-4540-AED1-D9AAE2F93D6E}"/>
              </a:ext>
            </a:extLst>
          </p:cNvPr>
          <p:cNvSpPr/>
          <p:nvPr/>
        </p:nvSpPr>
        <p:spPr>
          <a:xfrm rot="10800000" flipH="1">
            <a:off x="8645560" y="3862687"/>
            <a:ext cx="79208" cy="65966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636;p31">
            <a:extLst>
              <a:ext uri="{FF2B5EF4-FFF2-40B4-BE49-F238E27FC236}">
                <a16:creationId xmlns:a16="http://schemas.microsoft.com/office/drawing/2014/main" id="{9AF0A547-EF73-4B09-9456-C01686941876}"/>
              </a:ext>
            </a:extLst>
          </p:cNvPr>
          <p:cNvGrpSpPr/>
          <p:nvPr/>
        </p:nvGrpSpPr>
        <p:grpSpPr>
          <a:xfrm>
            <a:off x="1385141" y="1368187"/>
            <a:ext cx="3440713" cy="3439739"/>
            <a:chOff x="2033" y="583"/>
            <a:chExt cx="3533" cy="3532"/>
          </a:xfrm>
        </p:grpSpPr>
        <p:sp>
          <p:nvSpPr>
            <p:cNvPr id="10" name="Google Shape;637;p31">
              <a:extLst>
                <a:ext uri="{FF2B5EF4-FFF2-40B4-BE49-F238E27FC236}">
                  <a16:creationId xmlns:a16="http://schemas.microsoft.com/office/drawing/2014/main" id="{2229D5C3-36E4-49FF-BDC9-E53109103EF2}"/>
                </a:ext>
              </a:extLst>
            </p:cNvPr>
            <p:cNvSpPr/>
            <p:nvPr/>
          </p:nvSpPr>
          <p:spPr>
            <a:xfrm>
              <a:off x="3799" y="1466"/>
              <a:ext cx="1767" cy="1765"/>
            </a:xfrm>
            <a:custGeom>
              <a:avLst/>
              <a:gdLst/>
              <a:ahLst/>
              <a:cxnLst/>
              <a:rect l="l" t="t" r="r" b="b"/>
              <a:pathLst>
                <a:path w="1120" h="1118" extrusionOk="0">
                  <a:moveTo>
                    <a:pt x="986" y="371"/>
                  </a:moveTo>
                  <a:cubicBezTo>
                    <a:pt x="1035" y="430"/>
                    <a:pt x="1079" y="493"/>
                    <a:pt x="1120" y="559"/>
                  </a:cubicBezTo>
                  <a:cubicBezTo>
                    <a:pt x="1119" y="559"/>
                    <a:pt x="1119" y="559"/>
                    <a:pt x="1119" y="559"/>
                  </a:cubicBezTo>
                  <a:cubicBezTo>
                    <a:pt x="1053" y="599"/>
                    <a:pt x="990" y="644"/>
                    <a:pt x="931" y="693"/>
                  </a:cubicBezTo>
                  <a:cubicBezTo>
                    <a:pt x="884" y="731"/>
                    <a:pt x="884" y="776"/>
                    <a:pt x="926" y="794"/>
                  </a:cubicBezTo>
                  <a:cubicBezTo>
                    <a:pt x="959" y="807"/>
                    <a:pt x="987" y="820"/>
                    <a:pt x="1002" y="826"/>
                  </a:cubicBezTo>
                  <a:cubicBezTo>
                    <a:pt x="1055" y="848"/>
                    <a:pt x="1075" y="921"/>
                    <a:pt x="1046" y="990"/>
                  </a:cubicBezTo>
                  <a:cubicBezTo>
                    <a:pt x="1018" y="1058"/>
                    <a:pt x="953" y="1097"/>
                    <a:pt x="900" y="1075"/>
                  </a:cubicBezTo>
                  <a:cubicBezTo>
                    <a:pt x="877" y="1066"/>
                    <a:pt x="836" y="1022"/>
                    <a:pt x="797" y="969"/>
                  </a:cubicBezTo>
                  <a:cubicBezTo>
                    <a:pt x="762" y="920"/>
                    <a:pt x="707" y="912"/>
                    <a:pt x="670" y="960"/>
                  </a:cubicBezTo>
                  <a:cubicBezTo>
                    <a:pt x="630" y="1010"/>
                    <a:pt x="593" y="1063"/>
                    <a:pt x="560" y="1118"/>
                  </a:cubicBezTo>
                  <a:cubicBezTo>
                    <a:pt x="560" y="1118"/>
                    <a:pt x="560" y="1118"/>
                    <a:pt x="560" y="1118"/>
                  </a:cubicBezTo>
                  <a:cubicBezTo>
                    <a:pt x="519" y="1052"/>
                    <a:pt x="475" y="990"/>
                    <a:pt x="426" y="930"/>
                  </a:cubicBezTo>
                  <a:cubicBezTo>
                    <a:pt x="387" y="883"/>
                    <a:pt x="343" y="883"/>
                    <a:pt x="325" y="926"/>
                  </a:cubicBezTo>
                  <a:cubicBezTo>
                    <a:pt x="312" y="959"/>
                    <a:pt x="299" y="987"/>
                    <a:pt x="293" y="1002"/>
                  </a:cubicBezTo>
                  <a:cubicBezTo>
                    <a:pt x="271" y="1055"/>
                    <a:pt x="198" y="1074"/>
                    <a:pt x="129" y="1046"/>
                  </a:cubicBezTo>
                  <a:cubicBezTo>
                    <a:pt x="60" y="1018"/>
                    <a:pt x="22" y="952"/>
                    <a:pt x="44" y="900"/>
                  </a:cubicBezTo>
                  <a:cubicBezTo>
                    <a:pt x="53" y="877"/>
                    <a:pt x="97" y="835"/>
                    <a:pt x="150" y="797"/>
                  </a:cubicBezTo>
                  <a:cubicBezTo>
                    <a:pt x="199" y="761"/>
                    <a:pt x="207" y="707"/>
                    <a:pt x="159" y="669"/>
                  </a:cubicBezTo>
                  <a:cubicBezTo>
                    <a:pt x="108" y="630"/>
                    <a:pt x="56" y="593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34" y="504"/>
                    <a:pt x="71" y="451"/>
                    <a:pt x="110" y="401"/>
                  </a:cubicBezTo>
                  <a:cubicBezTo>
                    <a:pt x="148" y="353"/>
                    <a:pt x="203" y="361"/>
                    <a:pt x="238" y="410"/>
                  </a:cubicBezTo>
                  <a:cubicBezTo>
                    <a:pt x="276" y="463"/>
                    <a:pt x="318" y="506"/>
                    <a:pt x="341" y="516"/>
                  </a:cubicBezTo>
                  <a:cubicBezTo>
                    <a:pt x="393" y="537"/>
                    <a:pt x="459" y="499"/>
                    <a:pt x="487" y="431"/>
                  </a:cubicBezTo>
                  <a:cubicBezTo>
                    <a:pt x="515" y="362"/>
                    <a:pt x="496" y="289"/>
                    <a:pt x="443" y="267"/>
                  </a:cubicBezTo>
                  <a:cubicBezTo>
                    <a:pt x="428" y="261"/>
                    <a:pt x="400" y="248"/>
                    <a:pt x="367" y="234"/>
                  </a:cubicBezTo>
                  <a:cubicBezTo>
                    <a:pt x="324" y="217"/>
                    <a:pt x="325" y="172"/>
                    <a:pt x="372" y="134"/>
                  </a:cubicBezTo>
                  <a:cubicBezTo>
                    <a:pt x="431" y="85"/>
                    <a:pt x="494" y="40"/>
                    <a:pt x="560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616" y="33"/>
                    <a:pt x="668" y="70"/>
                    <a:pt x="719" y="110"/>
                  </a:cubicBezTo>
                  <a:cubicBezTo>
                    <a:pt x="767" y="147"/>
                    <a:pt x="759" y="202"/>
                    <a:pt x="710" y="237"/>
                  </a:cubicBezTo>
                  <a:cubicBezTo>
                    <a:pt x="657" y="276"/>
                    <a:pt x="613" y="317"/>
                    <a:pt x="604" y="340"/>
                  </a:cubicBezTo>
                  <a:cubicBezTo>
                    <a:pt x="582" y="393"/>
                    <a:pt x="620" y="458"/>
                    <a:pt x="689" y="486"/>
                  </a:cubicBezTo>
                  <a:cubicBezTo>
                    <a:pt x="758" y="515"/>
                    <a:pt x="831" y="495"/>
                    <a:pt x="853" y="442"/>
                  </a:cubicBezTo>
                  <a:cubicBezTo>
                    <a:pt x="859" y="427"/>
                    <a:pt x="872" y="399"/>
                    <a:pt x="885" y="366"/>
                  </a:cubicBezTo>
                  <a:cubicBezTo>
                    <a:pt x="903" y="324"/>
                    <a:pt x="948" y="324"/>
                    <a:pt x="986" y="3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1" name="Google Shape;638;p31">
              <a:extLst>
                <a:ext uri="{FF2B5EF4-FFF2-40B4-BE49-F238E27FC236}">
                  <a16:creationId xmlns:a16="http://schemas.microsoft.com/office/drawing/2014/main" id="{1F373063-5B13-40D6-9F86-5D25E4C0AD34}"/>
                </a:ext>
              </a:extLst>
            </p:cNvPr>
            <p:cNvSpPr/>
            <p:nvPr/>
          </p:nvSpPr>
          <p:spPr>
            <a:xfrm>
              <a:off x="2033" y="1465"/>
              <a:ext cx="1767" cy="1766"/>
            </a:xfrm>
            <a:custGeom>
              <a:avLst/>
              <a:gdLst/>
              <a:ahLst/>
              <a:cxnLst/>
              <a:rect l="l" t="t" r="r" b="b"/>
              <a:pathLst>
                <a:path w="1120" h="1119" extrusionOk="0">
                  <a:moveTo>
                    <a:pt x="134" y="748"/>
                  </a:moveTo>
                  <a:cubicBezTo>
                    <a:pt x="85" y="689"/>
                    <a:pt x="41" y="626"/>
                    <a:pt x="0" y="560"/>
                  </a:cubicBezTo>
                  <a:cubicBezTo>
                    <a:pt x="1" y="560"/>
                    <a:pt x="1" y="560"/>
                    <a:pt x="1" y="560"/>
                  </a:cubicBezTo>
                  <a:cubicBezTo>
                    <a:pt x="67" y="519"/>
                    <a:pt x="130" y="475"/>
                    <a:pt x="189" y="426"/>
                  </a:cubicBezTo>
                  <a:cubicBezTo>
                    <a:pt x="236" y="387"/>
                    <a:pt x="236" y="342"/>
                    <a:pt x="194" y="325"/>
                  </a:cubicBezTo>
                  <a:cubicBezTo>
                    <a:pt x="161" y="312"/>
                    <a:pt x="133" y="299"/>
                    <a:pt x="118" y="292"/>
                  </a:cubicBezTo>
                  <a:cubicBezTo>
                    <a:pt x="65" y="271"/>
                    <a:pt x="45" y="198"/>
                    <a:pt x="74" y="129"/>
                  </a:cubicBezTo>
                  <a:cubicBezTo>
                    <a:pt x="102" y="60"/>
                    <a:pt x="167" y="22"/>
                    <a:pt x="220" y="44"/>
                  </a:cubicBezTo>
                  <a:cubicBezTo>
                    <a:pt x="243" y="53"/>
                    <a:pt x="284" y="97"/>
                    <a:pt x="323" y="150"/>
                  </a:cubicBezTo>
                  <a:cubicBezTo>
                    <a:pt x="358" y="199"/>
                    <a:pt x="413" y="207"/>
                    <a:pt x="450" y="159"/>
                  </a:cubicBezTo>
                  <a:cubicBezTo>
                    <a:pt x="490" y="108"/>
                    <a:pt x="527" y="55"/>
                    <a:pt x="560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601" y="66"/>
                    <a:pt x="645" y="129"/>
                    <a:pt x="694" y="188"/>
                  </a:cubicBezTo>
                  <a:cubicBezTo>
                    <a:pt x="733" y="235"/>
                    <a:pt x="777" y="235"/>
                    <a:pt x="795" y="193"/>
                  </a:cubicBezTo>
                  <a:cubicBezTo>
                    <a:pt x="808" y="160"/>
                    <a:pt x="821" y="132"/>
                    <a:pt x="827" y="117"/>
                  </a:cubicBezTo>
                  <a:cubicBezTo>
                    <a:pt x="849" y="64"/>
                    <a:pt x="922" y="44"/>
                    <a:pt x="991" y="73"/>
                  </a:cubicBezTo>
                  <a:cubicBezTo>
                    <a:pt x="1060" y="101"/>
                    <a:pt x="1098" y="166"/>
                    <a:pt x="1076" y="219"/>
                  </a:cubicBezTo>
                  <a:cubicBezTo>
                    <a:pt x="1067" y="242"/>
                    <a:pt x="1023" y="283"/>
                    <a:pt x="970" y="322"/>
                  </a:cubicBezTo>
                  <a:cubicBezTo>
                    <a:pt x="921" y="357"/>
                    <a:pt x="913" y="412"/>
                    <a:pt x="961" y="449"/>
                  </a:cubicBezTo>
                  <a:cubicBezTo>
                    <a:pt x="1012" y="489"/>
                    <a:pt x="1064" y="526"/>
                    <a:pt x="1120" y="559"/>
                  </a:cubicBezTo>
                  <a:cubicBezTo>
                    <a:pt x="1120" y="560"/>
                    <a:pt x="1120" y="560"/>
                    <a:pt x="1120" y="560"/>
                  </a:cubicBezTo>
                  <a:cubicBezTo>
                    <a:pt x="1086" y="615"/>
                    <a:pt x="1049" y="668"/>
                    <a:pt x="1010" y="718"/>
                  </a:cubicBezTo>
                  <a:cubicBezTo>
                    <a:pt x="972" y="766"/>
                    <a:pt x="917" y="758"/>
                    <a:pt x="882" y="709"/>
                  </a:cubicBezTo>
                  <a:cubicBezTo>
                    <a:pt x="844" y="656"/>
                    <a:pt x="802" y="612"/>
                    <a:pt x="779" y="603"/>
                  </a:cubicBezTo>
                  <a:cubicBezTo>
                    <a:pt x="727" y="581"/>
                    <a:pt x="661" y="619"/>
                    <a:pt x="633" y="688"/>
                  </a:cubicBezTo>
                  <a:cubicBezTo>
                    <a:pt x="605" y="757"/>
                    <a:pt x="624" y="830"/>
                    <a:pt x="677" y="852"/>
                  </a:cubicBezTo>
                  <a:cubicBezTo>
                    <a:pt x="692" y="858"/>
                    <a:pt x="720" y="871"/>
                    <a:pt x="753" y="884"/>
                  </a:cubicBezTo>
                  <a:cubicBezTo>
                    <a:pt x="796" y="902"/>
                    <a:pt x="795" y="947"/>
                    <a:pt x="748" y="985"/>
                  </a:cubicBezTo>
                  <a:cubicBezTo>
                    <a:pt x="689" y="1034"/>
                    <a:pt x="626" y="1078"/>
                    <a:pt x="560" y="1119"/>
                  </a:cubicBezTo>
                  <a:cubicBezTo>
                    <a:pt x="559" y="1119"/>
                    <a:pt x="559" y="1119"/>
                    <a:pt x="559" y="1119"/>
                  </a:cubicBezTo>
                  <a:cubicBezTo>
                    <a:pt x="504" y="1085"/>
                    <a:pt x="452" y="1049"/>
                    <a:pt x="401" y="1009"/>
                  </a:cubicBezTo>
                  <a:cubicBezTo>
                    <a:pt x="353" y="972"/>
                    <a:pt x="361" y="917"/>
                    <a:pt x="410" y="881"/>
                  </a:cubicBezTo>
                  <a:cubicBezTo>
                    <a:pt x="463" y="843"/>
                    <a:pt x="507" y="801"/>
                    <a:pt x="516" y="779"/>
                  </a:cubicBezTo>
                  <a:cubicBezTo>
                    <a:pt x="538" y="726"/>
                    <a:pt x="500" y="661"/>
                    <a:pt x="431" y="632"/>
                  </a:cubicBezTo>
                  <a:cubicBezTo>
                    <a:pt x="362" y="604"/>
                    <a:pt x="289" y="624"/>
                    <a:pt x="267" y="676"/>
                  </a:cubicBezTo>
                  <a:cubicBezTo>
                    <a:pt x="261" y="692"/>
                    <a:pt x="248" y="720"/>
                    <a:pt x="235" y="753"/>
                  </a:cubicBezTo>
                  <a:cubicBezTo>
                    <a:pt x="217" y="795"/>
                    <a:pt x="172" y="795"/>
                    <a:pt x="134" y="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2" name="Google Shape;639;p31">
              <a:extLst>
                <a:ext uri="{FF2B5EF4-FFF2-40B4-BE49-F238E27FC236}">
                  <a16:creationId xmlns:a16="http://schemas.microsoft.com/office/drawing/2014/main" id="{D0F9D370-0728-4D19-8B86-FFBFE42B7B18}"/>
                </a:ext>
              </a:extLst>
            </p:cNvPr>
            <p:cNvSpPr/>
            <p:nvPr/>
          </p:nvSpPr>
          <p:spPr>
            <a:xfrm>
              <a:off x="2916" y="583"/>
              <a:ext cx="1767" cy="1766"/>
            </a:xfrm>
            <a:custGeom>
              <a:avLst/>
              <a:gdLst/>
              <a:ahLst/>
              <a:cxnLst/>
              <a:rect l="l" t="t" r="r" b="b"/>
              <a:pathLst>
                <a:path w="1119" h="1119" extrusionOk="0">
                  <a:moveTo>
                    <a:pt x="371" y="133"/>
                  </a:moveTo>
                  <a:cubicBezTo>
                    <a:pt x="431" y="85"/>
                    <a:pt x="493" y="40"/>
                    <a:pt x="559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600" y="66"/>
                    <a:pt x="645" y="129"/>
                    <a:pt x="693" y="189"/>
                  </a:cubicBezTo>
                  <a:cubicBezTo>
                    <a:pt x="732" y="235"/>
                    <a:pt x="777" y="236"/>
                    <a:pt x="794" y="193"/>
                  </a:cubicBezTo>
                  <a:cubicBezTo>
                    <a:pt x="808" y="160"/>
                    <a:pt x="821" y="132"/>
                    <a:pt x="827" y="117"/>
                  </a:cubicBezTo>
                  <a:cubicBezTo>
                    <a:pt x="848" y="64"/>
                    <a:pt x="922" y="45"/>
                    <a:pt x="990" y="73"/>
                  </a:cubicBezTo>
                  <a:cubicBezTo>
                    <a:pt x="1059" y="101"/>
                    <a:pt x="1097" y="167"/>
                    <a:pt x="1076" y="219"/>
                  </a:cubicBezTo>
                  <a:cubicBezTo>
                    <a:pt x="1066" y="242"/>
                    <a:pt x="1022" y="284"/>
                    <a:pt x="970" y="322"/>
                  </a:cubicBezTo>
                  <a:cubicBezTo>
                    <a:pt x="921" y="357"/>
                    <a:pt x="913" y="412"/>
                    <a:pt x="960" y="450"/>
                  </a:cubicBezTo>
                  <a:cubicBezTo>
                    <a:pt x="1011" y="489"/>
                    <a:pt x="1064" y="526"/>
                    <a:pt x="1119" y="560"/>
                  </a:cubicBezTo>
                  <a:cubicBezTo>
                    <a:pt x="1119" y="560"/>
                    <a:pt x="1119" y="560"/>
                    <a:pt x="1119" y="560"/>
                  </a:cubicBezTo>
                  <a:cubicBezTo>
                    <a:pt x="1053" y="600"/>
                    <a:pt x="990" y="645"/>
                    <a:pt x="931" y="693"/>
                  </a:cubicBezTo>
                  <a:cubicBezTo>
                    <a:pt x="884" y="732"/>
                    <a:pt x="884" y="777"/>
                    <a:pt x="926" y="794"/>
                  </a:cubicBezTo>
                  <a:cubicBezTo>
                    <a:pt x="959" y="808"/>
                    <a:pt x="987" y="820"/>
                    <a:pt x="1003" y="827"/>
                  </a:cubicBezTo>
                  <a:cubicBezTo>
                    <a:pt x="1055" y="848"/>
                    <a:pt x="1075" y="922"/>
                    <a:pt x="1047" y="990"/>
                  </a:cubicBezTo>
                  <a:cubicBezTo>
                    <a:pt x="1018" y="1059"/>
                    <a:pt x="953" y="1097"/>
                    <a:pt x="900" y="1076"/>
                  </a:cubicBezTo>
                  <a:cubicBezTo>
                    <a:pt x="878" y="1066"/>
                    <a:pt x="836" y="1022"/>
                    <a:pt x="798" y="970"/>
                  </a:cubicBezTo>
                  <a:cubicBezTo>
                    <a:pt x="762" y="920"/>
                    <a:pt x="707" y="913"/>
                    <a:pt x="670" y="960"/>
                  </a:cubicBezTo>
                  <a:cubicBezTo>
                    <a:pt x="630" y="1011"/>
                    <a:pt x="594" y="1064"/>
                    <a:pt x="560" y="1119"/>
                  </a:cubicBezTo>
                  <a:cubicBezTo>
                    <a:pt x="560" y="1119"/>
                    <a:pt x="560" y="1119"/>
                    <a:pt x="560" y="1119"/>
                  </a:cubicBezTo>
                  <a:cubicBezTo>
                    <a:pt x="505" y="1085"/>
                    <a:pt x="452" y="1048"/>
                    <a:pt x="401" y="1009"/>
                  </a:cubicBezTo>
                  <a:cubicBezTo>
                    <a:pt x="353" y="972"/>
                    <a:pt x="361" y="917"/>
                    <a:pt x="410" y="881"/>
                  </a:cubicBezTo>
                  <a:cubicBezTo>
                    <a:pt x="463" y="843"/>
                    <a:pt x="507" y="801"/>
                    <a:pt x="516" y="779"/>
                  </a:cubicBezTo>
                  <a:cubicBezTo>
                    <a:pt x="538" y="726"/>
                    <a:pt x="500" y="660"/>
                    <a:pt x="431" y="632"/>
                  </a:cubicBezTo>
                  <a:cubicBezTo>
                    <a:pt x="362" y="604"/>
                    <a:pt x="289" y="624"/>
                    <a:pt x="268" y="676"/>
                  </a:cubicBezTo>
                  <a:cubicBezTo>
                    <a:pt x="261" y="691"/>
                    <a:pt x="248" y="720"/>
                    <a:pt x="235" y="752"/>
                  </a:cubicBezTo>
                  <a:cubicBezTo>
                    <a:pt x="218" y="795"/>
                    <a:pt x="173" y="795"/>
                    <a:pt x="134" y="748"/>
                  </a:cubicBezTo>
                  <a:cubicBezTo>
                    <a:pt x="86" y="688"/>
                    <a:pt x="41" y="626"/>
                    <a:pt x="0" y="560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34" y="504"/>
                    <a:pt x="71" y="451"/>
                    <a:pt x="110" y="400"/>
                  </a:cubicBezTo>
                  <a:cubicBezTo>
                    <a:pt x="148" y="353"/>
                    <a:pt x="202" y="360"/>
                    <a:pt x="238" y="410"/>
                  </a:cubicBezTo>
                  <a:cubicBezTo>
                    <a:pt x="276" y="462"/>
                    <a:pt x="318" y="506"/>
                    <a:pt x="341" y="516"/>
                  </a:cubicBezTo>
                  <a:cubicBezTo>
                    <a:pt x="393" y="537"/>
                    <a:pt x="459" y="499"/>
                    <a:pt x="487" y="430"/>
                  </a:cubicBezTo>
                  <a:cubicBezTo>
                    <a:pt x="515" y="362"/>
                    <a:pt x="496" y="288"/>
                    <a:pt x="443" y="267"/>
                  </a:cubicBezTo>
                  <a:cubicBezTo>
                    <a:pt x="428" y="260"/>
                    <a:pt x="399" y="248"/>
                    <a:pt x="367" y="234"/>
                  </a:cubicBezTo>
                  <a:cubicBezTo>
                    <a:pt x="324" y="217"/>
                    <a:pt x="324" y="172"/>
                    <a:pt x="371" y="133"/>
                  </a:cubicBezTo>
                  <a:close/>
                </a:path>
              </a:pathLst>
            </a:custGeom>
            <a:solidFill>
              <a:srgbClr val="BB4D8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3" name="Google Shape;640;p31">
              <a:extLst>
                <a:ext uri="{FF2B5EF4-FFF2-40B4-BE49-F238E27FC236}">
                  <a16:creationId xmlns:a16="http://schemas.microsoft.com/office/drawing/2014/main" id="{ED56702B-EB0F-4BDC-BD99-9283D4575A58}"/>
                </a:ext>
              </a:extLst>
            </p:cNvPr>
            <p:cNvSpPr/>
            <p:nvPr/>
          </p:nvSpPr>
          <p:spPr>
            <a:xfrm>
              <a:off x="2916" y="2347"/>
              <a:ext cx="1767" cy="1768"/>
            </a:xfrm>
            <a:custGeom>
              <a:avLst/>
              <a:gdLst/>
              <a:ahLst/>
              <a:cxnLst/>
              <a:rect l="l" t="t" r="r" b="b"/>
              <a:pathLst>
                <a:path w="1119" h="1120" extrusionOk="0">
                  <a:moveTo>
                    <a:pt x="748" y="986"/>
                  </a:moveTo>
                  <a:cubicBezTo>
                    <a:pt x="688" y="1035"/>
                    <a:pt x="626" y="1079"/>
                    <a:pt x="560" y="1120"/>
                  </a:cubicBezTo>
                  <a:cubicBezTo>
                    <a:pt x="559" y="1119"/>
                    <a:pt x="559" y="1119"/>
                    <a:pt x="559" y="1119"/>
                  </a:cubicBezTo>
                  <a:cubicBezTo>
                    <a:pt x="519" y="1053"/>
                    <a:pt x="474" y="990"/>
                    <a:pt x="426" y="931"/>
                  </a:cubicBezTo>
                  <a:cubicBezTo>
                    <a:pt x="387" y="884"/>
                    <a:pt x="342" y="884"/>
                    <a:pt x="325" y="926"/>
                  </a:cubicBezTo>
                  <a:cubicBezTo>
                    <a:pt x="312" y="959"/>
                    <a:pt x="299" y="987"/>
                    <a:pt x="292" y="1002"/>
                  </a:cubicBezTo>
                  <a:cubicBezTo>
                    <a:pt x="271" y="1055"/>
                    <a:pt x="197" y="1075"/>
                    <a:pt x="129" y="1046"/>
                  </a:cubicBezTo>
                  <a:cubicBezTo>
                    <a:pt x="60" y="1018"/>
                    <a:pt x="22" y="953"/>
                    <a:pt x="43" y="900"/>
                  </a:cubicBezTo>
                  <a:cubicBezTo>
                    <a:pt x="53" y="878"/>
                    <a:pt x="97" y="836"/>
                    <a:pt x="150" y="798"/>
                  </a:cubicBezTo>
                  <a:cubicBezTo>
                    <a:pt x="199" y="762"/>
                    <a:pt x="206" y="707"/>
                    <a:pt x="159" y="670"/>
                  </a:cubicBezTo>
                  <a:cubicBezTo>
                    <a:pt x="108" y="630"/>
                    <a:pt x="55" y="593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66" y="519"/>
                    <a:pt x="129" y="475"/>
                    <a:pt x="188" y="426"/>
                  </a:cubicBezTo>
                  <a:cubicBezTo>
                    <a:pt x="235" y="388"/>
                    <a:pt x="235" y="343"/>
                    <a:pt x="193" y="325"/>
                  </a:cubicBezTo>
                  <a:cubicBezTo>
                    <a:pt x="160" y="312"/>
                    <a:pt x="132" y="299"/>
                    <a:pt x="117" y="293"/>
                  </a:cubicBezTo>
                  <a:cubicBezTo>
                    <a:pt x="64" y="271"/>
                    <a:pt x="44" y="198"/>
                    <a:pt x="73" y="129"/>
                  </a:cubicBezTo>
                  <a:cubicBezTo>
                    <a:pt x="101" y="60"/>
                    <a:pt x="166" y="22"/>
                    <a:pt x="219" y="44"/>
                  </a:cubicBezTo>
                  <a:cubicBezTo>
                    <a:pt x="242" y="53"/>
                    <a:pt x="283" y="97"/>
                    <a:pt x="322" y="150"/>
                  </a:cubicBezTo>
                  <a:cubicBezTo>
                    <a:pt x="357" y="199"/>
                    <a:pt x="412" y="207"/>
                    <a:pt x="449" y="159"/>
                  </a:cubicBezTo>
                  <a:cubicBezTo>
                    <a:pt x="489" y="108"/>
                    <a:pt x="526" y="56"/>
                    <a:pt x="559" y="1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615" y="34"/>
                    <a:pt x="667" y="71"/>
                    <a:pt x="718" y="110"/>
                  </a:cubicBezTo>
                  <a:cubicBezTo>
                    <a:pt x="766" y="148"/>
                    <a:pt x="758" y="203"/>
                    <a:pt x="709" y="238"/>
                  </a:cubicBezTo>
                  <a:cubicBezTo>
                    <a:pt x="656" y="276"/>
                    <a:pt x="612" y="318"/>
                    <a:pt x="603" y="341"/>
                  </a:cubicBezTo>
                  <a:cubicBezTo>
                    <a:pt x="581" y="393"/>
                    <a:pt x="619" y="459"/>
                    <a:pt x="688" y="487"/>
                  </a:cubicBezTo>
                  <a:cubicBezTo>
                    <a:pt x="757" y="515"/>
                    <a:pt x="830" y="496"/>
                    <a:pt x="852" y="443"/>
                  </a:cubicBezTo>
                  <a:cubicBezTo>
                    <a:pt x="858" y="428"/>
                    <a:pt x="871" y="400"/>
                    <a:pt x="884" y="367"/>
                  </a:cubicBezTo>
                  <a:cubicBezTo>
                    <a:pt x="902" y="324"/>
                    <a:pt x="947" y="325"/>
                    <a:pt x="985" y="372"/>
                  </a:cubicBezTo>
                  <a:cubicBezTo>
                    <a:pt x="1034" y="431"/>
                    <a:pt x="1078" y="494"/>
                    <a:pt x="1119" y="560"/>
                  </a:cubicBezTo>
                  <a:cubicBezTo>
                    <a:pt x="1119" y="561"/>
                    <a:pt x="1119" y="561"/>
                    <a:pt x="1119" y="561"/>
                  </a:cubicBezTo>
                  <a:cubicBezTo>
                    <a:pt x="1085" y="616"/>
                    <a:pt x="1049" y="669"/>
                    <a:pt x="1009" y="719"/>
                  </a:cubicBezTo>
                  <a:cubicBezTo>
                    <a:pt x="972" y="767"/>
                    <a:pt x="917" y="759"/>
                    <a:pt x="881" y="710"/>
                  </a:cubicBezTo>
                  <a:cubicBezTo>
                    <a:pt x="843" y="657"/>
                    <a:pt x="801" y="613"/>
                    <a:pt x="779" y="604"/>
                  </a:cubicBezTo>
                  <a:cubicBezTo>
                    <a:pt x="726" y="582"/>
                    <a:pt x="660" y="620"/>
                    <a:pt x="632" y="689"/>
                  </a:cubicBezTo>
                  <a:cubicBezTo>
                    <a:pt x="604" y="758"/>
                    <a:pt x="624" y="831"/>
                    <a:pt x="676" y="853"/>
                  </a:cubicBezTo>
                  <a:cubicBezTo>
                    <a:pt x="691" y="859"/>
                    <a:pt x="720" y="872"/>
                    <a:pt x="752" y="885"/>
                  </a:cubicBezTo>
                  <a:cubicBezTo>
                    <a:pt x="795" y="903"/>
                    <a:pt x="795" y="948"/>
                    <a:pt x="748" y="9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14" name="Google Shape;641;p31">
            <a:extLst>
              <a:ext uri="{FF2B5EF4-FFF2-40B4-BE49-F238E27FC236}">
                <a16:creationId xmlns:a16="http://schemas.microsoft.com/office/drawing/2014/main" id="{47BD8B5C-4A42-4A0E-84A3-9C633AC6BDBE}"/>
              </a:ext>
            </a:extLst>
          </p:cNvPr>
          <p:cNvGrpSpPr/>
          <p:nvPr/>
        </p:nvGrpSpPr>
        <p:grpSpPr>
          <a:xfrm>
            <a:off x="5685789" y="3943710"/>
            <a:ext cx="5588646" cy="480113"/>
            <a:chOff x="6746875" y="9968875"/>
            <a:chExt cx="11177292" cy="960225"/>
          </a:xfrm>
        </p:grpSpPr>
        <p:sp>
          <p:nvSpPr>
            <p:cNvPr id="15" name="Google Shape;642;p31">
              <a:extLst>
                <a:ext uri="{FF2B5EF4-FFF2-40B4-BE49-F238E27FC236}">
                  <a16:creationId xmlns:a16="http://schemas.microsoft.com/office/drawing/2014/main" id="{6AE08669-8814-46FF-BBBA-E63E318325D9}"/>
                </a:ext>
              </a:extLst>
            </p:cNvPr>
            <p:cNvSpPr txBox="1"/>
            <p:nvPr/>
          </p:nvSpPr>
          <p:spPr>
            <a:xfrm>
              <a:off x="7868115" y="9968875"/>
              <a:ext cx="10056052" cy="960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00" tIns="54850" rIns="109700" bIns="5485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 Light"/>
                <a:buNone/>
              </a:pPr>
              <a:r>
                <a:rPr lang="en-US" sz="12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Lorem Ipsum has two main statistical methodologies are used in data analysis which summarizes data from a sample using indexes.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643;p31">
              <a:extLst>
                <a:ext uri="{FF2B5EF4-FFF2-40B4-BE49-F238E27FC236}">
                  <a16:creationId xmlns:a16="http://schemas.microsoft.com/office/drawing/2014/main" id="{D817AB84-74EA-47B5-A264-BB051B594BB1}"/>
                </a:ext>
              </a:extLst>
            </p:cNvPr>
            <p:cNvSpPr/>
            <p:nvPr/>
          </p:nvSpPr>
          <p:spPr>
            <a:xfrm rot="10800000" flipH="1">
              <a:off x="7736447" y="9992193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endParaRPr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" name="Google Shape;644;p31">
              <a:extLst>
                <a:ext uri="{FF2B5EF4-FFF2-40B4-BE49-F238E27FC236}">
                  <a16:creationId xmlns:a16="http://schemas.microsoft.com/office/drawing/2014/main" id="{5E810639-57DF-4302-BE88-43CA3BF4E87A}"/>
                </a:ext>
              </a:extLst>
            </p:cNvPr>
            <p:cNvSpPr/>
            <p:nvPr/>
          </p:nvSpPr>
          <p:spPr>
            <a:xfrm>
              <a:off x="6746875" y="10148153"/>
              <a:ext cx="646914" cy="646914"/>
            </a:xfrm>
            <a:custGeom>
              <a:avLst/>
              <a:gdLst/>
              <a:ahLst/>
              <a:cxnLst/>
              <a:rect l="l" t="t" r="r" b="b"/>
              <a:pathLst>
                <a:path w="430" h="430" extrusionOk="0">
                  <a:moveTo>
                    <a:pt x="215" y="0"/>
                  </a:moveTo>
                  <a:cubicBezTo>
                    <a:pt x="96" y="0"/>
                    <a:pt x="0" y="96"/>
                    <a:pt x="0" y="215"/>
                  </a:cubicBezTo>
                  <a:cubicBezTo>
                    <a:pt x="0" y="334"/>
                    <a:pt x="96" y="430"/>
                    <a:pt x="215" y="430"/>
                  </a:cubicBezTo>
                  <a:cubicBezTo>
                    <a:pt x="334" y="430"/>
                    <a:pt x="430" y="334"/>
                    <a:pt x="430" y="215"/>
                  </a:cubicBezTo>
                  <a:cubicBezTo>
                    <a:pt x="430" y="96"/>
                    <a:pt x="334" y="0"/>
                    <a:pt x="215" y="0"/>
                  </a:cubicBezTo>
                  <a:close/>
                  <a:moveTo>
                    <a:pt x="259" y="215"/>
                  </a:moveTo>
                  <a:cubicBezTo>
                    <a:pt x="338" y="293"/>
                    <a:pt x="338" y="293"/>
                    <a:pt x="338" y="293"/>
                  </a:cubicBezTo>
                  <a:cubicBezTo>
                    <a:pt x="293" y="338"/>
                    <a:pt x="293" y="338"/>
                    <a:pt x="293" y="338"/>
                  </a:cubicBezTo>
                  <a:cubicBezTo>
                    <a:pt x="215" y="259"/>
                    <a:pt x="215" y="259"/>
                    <a:pt x="215" y="259"/>
                  </a:cubicBezTo>
                  <a:cubicBezTo>
                    <a:pt x="137" y="338"/>
                    <a:pt x="137" y="338"/>
                    <a:pt x="137" y="338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171" y="215"/>
                    <a:pt x="171" y="215"/>
                    <a:pt x="171" y="215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215" y="171"/>
                    <a:pt x="215" y="171"/>
                    <a:pt x="215" y="171"/>
                  </a:cubicBezTo>
                  <a:cubicBezTo>
                    <a:pt x="293" y="92"/>
                    <a:pt x="293" y="92"/>
                    <a:pt x="293" y="92"/>
                  </a:cubicBezTo>
                  <a:cubicBezTo>
                    <a:pt x="338" y="137"/>
                    <a:pt x="338" y="137"/>
                    <a:pt x="338" y="137"/>
                  </a:cubicBezTo>
                  <a:cubicBezTo>
                    <a:pt x="259" y="215"/>
                    <a:pt x="259" y="215"/>
                    <a:pt x="259" y="2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endParaRPr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18" name="Google Shape;645;p31">
            <a:extLst>
              <a:ext uri="{FF2B5EF4-FFF2-40B4-BE49-F238E27FC236}">
                <a16:creationId xmlns:a16="http://schemas.microsoft.com/office/drawing/2014/main" id="{05CD8CE4-A75C-418B-A992-52054ECDB95B}"/>
              </a:ext>
            </a:extLst>
          </p:cNvPr>
          <p:cNvGrpSpPr/>
          <p:nvPr/>
        </p:nvGrpSpPr>
        <p:grpSpPr>
          <a:xfrm>
            <a:off x="5694026" y="1747035"/>
            <a:ext cx="5580409" cy="480113"/>
            <a:chOff x="6763349" y="5575527"/>
            <a:chExt cx="11160818" cy="960226"/>
          </a:xfrm>
        </p:grpSpPr>
        <p:sp>
          <p:nvSpPr>
            <p:cNvPr id="19" name="Google Shape;646;p31">
              <a:extLst>
                <a:ext uri="{FF2B5EF4-FFF2-40B4-BE49-F238E27FC236}">
                  <a16:creationId xmlns:a16="http://schemas.microsoft.com/office/drawing/2014/main" id="{503EBF28-6C40-46C3-90A7-7AF2D4699A8C}"/>
                </a:ext>
              </a:extLst>
            </p:cNvPr>
            <p:cNvSpPr txBox="1"/>
            <p:nvPr/>
          </p:nvSpPr>
          <p:spPr>
            <a:xfrm>
              <a:off x="7868115" y="5575527"/>
              <a:ext cx="10056052" cy="96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00" tIns="54850" rIns="109700" bIns="5485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 Light"/>
                <a:buNone/>
              </a:pPr>
              <a:r>
                <a:rPr lang="en-US" sz="12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Lorem Ipsum has two main statistical methodologies are used in data analysis which summarizes data from a sample using indexes.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47;p31">
              <a:extLst>
                <a:ext uri="{FF2B5EF4-FFF2-40B4-BE49-F238E27FC236}">
                  <a16:creationId xmlns:a16="http://schemas.microsoft.com/office/drawing/2014/main" id="{9F670824-6B1A-4447-84AE-FD31E7960298}"/>
                </a:ext>
              </a:extLst>
            </p:cNvPr>
            <p:cNvSpPr/>
            <p:nvPr/>
          </p:nvSpPr>
          <p:spPr>
            <a:xfrm rot="10800000" flipH="1">
              <a:off x="7736447" y="5598472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endParaRPr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1" name="Google Shape;648;p31">
              <a:extLst>
                <a:ext uri="{FF2B5EF4-FFF2-40B4-BE49-F238E27FC236}">
                  <a16:creationId xmlns:a16="http://schemas.microsoft.com/office/drawing/2014/main" id="{4DC6A838-2215-45C0-BF55-FBA008EAD8B2}"/>
                </a:ext>
              </a:extLst>
            </p:cNvPr>
            <p:cNvSpPr/>
            <p:nvPr/>
          </p:nvSpPr>
          <p:spPr>
            <a:xfrm rot="10800000" flipH="1">
              <a:off x="7736447" y="5607944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endParaRPr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2" name="Google Shape;649;p31">
              <a:extLst>
                <a:ext uri="{FF2B5EF4-FFF2-40B4-BE49-F238E27FC236}">
                  <a16:creationId xmlns:a16="http://schemas.microsoft.com/office/drawing/2014/main" id="{00BF7F65-3CC5-47C1-9B82-E075D19A951C}"/>
                </a:ext>
              </a:extLst>
            </p:cNvPr>
            <p:cNvSpPr/>
            <p:nvPr/>
          </p:nvSpPr>
          <p:spPr>
            <a:xfrm>
              <a:off x="6763349" y="5765073"/>
              <a:ext cx="646914" cy="649763"/>
            </a:xfrm>
            <a:custGeom>
              <a:avLst/>
              <a:gdLst/>
              <a:ahLst/>
              <a:cxnLst/>
              <a:rect l="l" t="t" r="r" b="b"/>
              <a:pathLst>
                <a:path w="412" h="412" extrusionOk="0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endParaRPr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23" name="Google Shape;650;p31">
            <a:extLst>
              <a:ext uri="{FF2B5EF4-FFF2-40B4-BE49-F238E27FC236}">
                <a16:creationId xmlns:a16="http://schemas.microsoft.com/office/drawing/2014/main" id="{A4D1C484-3B19-4698-A19B-D142BED6A7ED}"/>
              </a:ext>
            </a:extLst>
          </p:cNvPr>
          <p:cNvGrpSpPr/>
          <p:nvPr/>
        </p:nvGrpSpPr>
        <p:grpSpPr>
          <a:xfrm>
            <a:off x="5685790" y="2466025"/>
            <a:ext cx="5588645" cy="480113"/>
            <a:chOff x="6746875" y="7013508"/>
            <a:chExt cx="11177289" cy="960226"/>
          </a:xfrm>
        </p:grpSpPr>
        <p:sp>
          <p:nvSpPr>
            <p:cNvPr id="24" name="Google Shape;651;p31">
              <a:extLst>
                <a:ext uri="{FF2B5EF4-FFF2-40B4-BE49-F238E27FC236}">
                  <a16:creationId xmlns:a16="http://schemas.microsoft.com/office/drawing/2014/main" id="{F3A916FE-1BDA-4CE7-9099-0FC47A125F22}"/>
                </a:ext>
              </a:extLst>
            </p:cNvPr>
            <p:cNvSpPr txBox="1"/>
            <p:nvPr/>
          </p:nvSpPr>
          <p:spPr>
            <a:xfrm>
              <a:off x="7868113" y="7013508"/>
              <a:ext cx="10056051" cy="96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00" tIns="54850" rIns="109700" bIns="5485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 Light"/>
                <a:buNone/>
              </a:pPr>
              <a:r>
                <a:rPr lang="en-US" sz="12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Lorem Ipsum has two main statistical methodologies are used in data analysis which summarizes data from a sample using indexes.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652;p31">
              <a:extLst>
                <a:ext uri="{FF2B5EF4-FFF2-40B4-BE49-F238E27FC236}">
                  <a16:creationId xmlns:a16="http://schemas.microsoft.com/office/drawing/2014/main" id="{D2D94199-F8FD-4FD1-AFB2-1EB1D41D4274}"/>
                </a:ext>
              </a:extLst>
            </p:cNvPr>
            <p:cNvSpPr/>
            <p:nvPr/>
          </p:nvSpPr>
          <p:spPr>
            <a:xfrm rot="10800000" flipH="1">
              <a:off x="7736447" y="7055485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endParaRPr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6" name="Google Shape;653;p31">
              <a:extLst>
                <a:ext uri="{FF2B5EF4-FFF2-40B4-BE49-F238E27FC236}">
                  <a16:creationId xmlns:a16="http://schemas.microsoft.com/office/drawing/2014/main" id="{5B2DA6AB-A1FC-4086-8AD1-D4DD3F8452BF}"/>
                </a:ext>
              </a:extLst>
            </p:cNvPr>
            <p:cNvSpPr/>
            <p:nvPr/>
          </p:nvSpPr>
          <p:spPr>
            <a:xfrm>
              <a:off x="6746875" y="7189165"/>
              <a:ext cx="646914" cy="649763"/>
            </a:xfrm>
            <a:custGeom>
              <a:avLst/>
              <a:gdLst/>
              <a:ahLst/>
              <a:cxnLst/>
              <a:rect l="l" t="t" r="r" b="b"/>
              <a:pathLst>
                <a:path w="412" h="412" extrusionOk="0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endParaRPr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27" name="Google Shape;654;p31">
            <a:extLst>
              <a:ext uri="{FF2B5EF4-FFF2-40B4-BE49-F238E27FC236}">
                <a16:creationId xmlns:a16="http://schemas.microsoft.com/office/drawing/2014/main" id="{8DA87119-6D97-4E96-80F4-909A09B4F968}"/>
              </a:ext>
            </a:extLst>
          </p:cNvPr>
          <p:cNvGrpSpPr/>
          <p:nvPr/>
        </p:nvGrpSpPr>
        <p:grpSpPr>
          <a:xfrm>
            <a:off x="5694027" y="3224330"/>
            <a:ext cx="5569423" cy="480113"/>
            <a:chOff x="6763349" y="8530118"/>
            <a:chExt cx="11138845" cy="960226"/>
          </a:xfrm>
        </p:grpSpPr>
        <p:sp>
          <p:nvSpPr>
            <p:cNvPr id="28" name="Google Shape;655;p31">
              <a:extLst>
                <a:ext uri="{FF2B5EF4-FFF2-40B4-BE49-F238E27FC236}">
                  <a16:creationId xmlns:a16="http://schemas.microsoft.com/office/drawing/2014/main" id="{E0637AD7-11ED-4C4D-842C-C14880D4F05A}"/>
                </a:ext>
              </a:extLst>
            </p:cNvPr>
            <p:cNvSpPr txBox="1"/>
            <p:nvPr/>
          </p:nvSpPr>
          <p:spPr>
            <a:xfrm>
              <a:off x="7846143" y="8530118"/>
              <a:ext cx="10056051" cy="96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00" tIns="54850" rIns="109700" bIns="5485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 Light"/>
                <a:buNone/>
              </a:pPr>
              <a:r>
                <a:rPr lang="en-US" sz="12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Lorem Ipsum has two main statistical methodologies are used in data analysis which summarizes data from a sample using indexes.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656;p31">
              <a:extLst>
                <a:ext uri="{FF2B5EF4-FFF2-40B4-BE49-F238E27FC236}">
                  <a16:creationId xmlns:a16="http://schemas.microsoft.com/office/drawing/2014/main" id="{0A1B2E84-645C-4BA9-975C-80315F036059}"/>
                </a:ext>
              </a:extLst>
            </p:cNvPr>
            <p:cNvSpPr/>
            <p:nvPr/>
          </p:nvSpPr>
          <p:spPr>
            <a:xfrm rot="10800000" flipH="1">
              <a:off x="7736447" y="8557859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endParaRPr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0" name="Google Shape;657;p31">
              <a:extLst>
                <a:ext uri="{FF2B5EF4-FFF2-40B4-BE49-F238E27FC236}">
                  <a16:creationId xmlns:a16="http://schemas.microsoft.com/office/drawing/2014/main" id="{EB9805B3-D96F-458D-9A33-B4E4A6B8A61D}"/>
                </a:ext>
              </a:extLst>
            </p:cNvPr>
            <p:cNvSpPr/>
            <p:nvPr/>
          </p:nvSpPr>
          <p:spPr>
            <a:xfrm>
              <a:off x="6763349" y="8718798"/>
              <a:ext cx="646914" cy="649763"/>
            </a:xfrm>
            <a:custGeom>
              <a:avLst/>
              <a:gdLst/>
              <a:ahLst/>
              <a:cxnLst/>
              <a:rect l="l" t="t" r="r" b="b"/>
              <a:pathLst>
                <a:path w="412" h="412" extrusionOk="0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endParaRPr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5;g2d5827dc18b_1_606">
            <a:extLst>
              <a:ext uri="{FF2B5EF4-FFF2-40B4-BE49-F238E27FC236}">
                <a16:creationId xmlns:a16="http://schemas.microsoft.com/office/drawing/2014/main" id="{8EE071DF-22F3-4D7D-B9DD-1CFAC8A62B29}"/>
              </a:ext>
            </a:extLst>
          </p:cNvPr>
          <p:cNvSpPr txBox="1">
            <a:spLocks/>
          </p:cNvSpPr>
          <p:nvPr/>
        </p:nvSpPr>
        <p:spPr>
          <a:xfrm>
            <a:off x="3788229" y="2813908"/>
            <a:ext cx="8403771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750"/>
              </a:spcBef>
              <a:buSzPts val="1100"/>
            </a:pPr>
            <a:r>
              <a:rPr lang="es-E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TITULO</a:t>
            </a:r>
            <a:endParaRPr lang="es-CO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421;p25">
            <a:extLst>
              <a:ext uri="{FF2B5EF4-FFF2-40B4-BE49-F238E27FC236}">
                <a16:creationId xmlns:a16="http://schemas.microsoft.com/office/drawing/2014/main" id="{D2443649-AB92-478F-8669-386C3EC06057}"/>
              </a:ext>
            </a:extLst>
          </p:cNvPr>
          <p:cNvSpPr/>
          <p:nvPr/>
        </p:nvSpPr>
        <p:spPr>
          <a:xfrm>
            <a:off x="3159366" y="1281385"/>
            <a:ext cx="1578260" cy="152255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83" y="10428"/>
                </a:moveTo>
                <a:cubicBezTo>
                  <a:pt x="17990" y="7209"/>
                  <a:pt x="14756" y="4609"/>
                  <a:pt x="11103" y="2805"/>
                </a:cubicBezTo>
                <a:cubicBezTo>
                  <a:pt x="7653" y="1102"/>
                  <a:pt x="3904" y="147"/>
                  <a:pt x="85" y="0"/>
                </a:cubicBezTo>
                <a:lnTo>
                  <a:pt x="6700" y="7175"/>
                </a:lnTo>
                <a:lnTo>
                  <a:pt x="0" y="14165"/>
                </a:lnTo>
                <a:cubicBezTo>
                  <a:pt x="1987" y="14272"/>
                  <a:pt x="3928" y="14825"/>
                  <a:pt x="5688" y="15787"/>
                </a:cubicBezTo>
                <a:cubicBezTo>
                  <a:pt x="7280" y="16657"/>
                  <a:pt x="8690" y="17844"/>
                  <a:pt x="9840" y="19279"/>
                </a:cubicBezTo>
                <a:lnTo>
                  <a:pt x="8478" y="20311"/>
                </a:lnTo>
                <a:lnTo>
                  <a:pt x="20329" y="21600"/>
                </a:lnTo>
                <a:lnTo>
                  <a:pt x="21600" y="9330"/>
                </a:lnTo>
                <a:lnTo>
                  <a:pt x="20583" y="10428"/>
                </a:lnTo>
                <a:close/>
              </a:path>
            </a:pathLst>
          </a:custGeom>
          <a:solidFill>
            <a:srgbClr val="BB4D8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422;p25">
            <a:extLst>
              <a:ext uri="{FF2B5EF4-FFF2-40B4-BE49-F238E27FC236}">
                <a16:creationId xmlns:a16="http://schemas.microsoft.com/office/drawing/2014/main" id="{A78BA135-EC25-4376-9CDC-5C3885D80127}"/>
              </a:ext>
            </a:extLst>
          </p:cNvPr>
          <p:cNvSpPr/>
          <p:nvPr/>
        </p:nvSpPr>
        <p:spPr>
          <a:xfrm>
            <a:off x="1095887" y="1923231"/>
            <a:ext cx="1265167" cy="1731683"/>
          </a:xfrm>
          <a:custGeom>
            <a:avLst/>
            <a:gdLst/>
            <a:ahLst/>
            <a:cxnLst/>
            <a:rect l="l" t="t" r="r" b="b"/>
            <a:pathLst>
              <a:path w="21317" h="21600" extrusionOk="0">
                <a:moveTo>
                  <a:pt x="17124" y="19429"/>
                </a:moveTo>
                <a:cubicBezTo>
                  <a:pt x="16687" y="17644"/>
                  <a:pt x="16756" y="15811"/>
                  <a:pt x="17326" y="14046"/>
                </a:cubicBezTo>
                <a:cubicBezTo>
                  <a:pt x="17819" y="12520"/>
                  <a:pt x="18680" y="11072"/>
                  <a:pt x="19866" y="9772"/>
                </a:cubicBezTo>
                <a:lnTo>
                  <a:pt x="21317" y="10697"/>
                </a:lnTo>
                <a:lnTo>
                  <a:pt x="19524" y="0"/>
                </a:lnTo>
                <a:lnTo>
                  <a:pt x="4860" y="908"/>
                </a:lnTo>
                <a:lnTo>
                  <a:pt x="6721" y="1983"/>
                </a:lnTo>
                <a:cubicBezTo>
                  <a:pt x="3920" y="4745"/>
                  <a:pt x="1927" y="7910"/>
                  <a:pt x="871" y="11274"/>
                </a:cubicBezTo>
                <a:cubicBezTo>
                  <a:pt x="-193" y="14664"/>
                  <a:pt x="-283" y="18182"/>
                  <a:pt x="607" y="21600"/>
                </a:cubicBezTo>
                <a:lnTo>
                  <a:pt x="6600" y="14797"/>
                </a:lnTo>
                <a:lnTo>
                  <a:pt x="17124" y="19429"/>
                </a:lnTo>
                <a:close/>
              </a:path>
            </a:pathLst>
          </a:custGeom>
          <a:solidFill>
            <a:srgbClr val="C96F0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423;p25">
            <a:extLst>
              <a:ext uri="{FF2B5EF4-FFF2-40B4-BE49-F238E27FC236}">
                <a16:creationId xmlns:a16="http://schemas.microsoft.com/office/drawing/2014/main" id="{D18CF027-A9D2-4C81-B169-061CD2998527}"/>
              </a:ext>
            </a:extLst>
          </p:cNvPr>
          <p:cNvSpPr/>
          <p:nvPr/>
        </p:nvSpPr>
        <p:spPr>
          <a:xfrm>
            <a:off x="1572833" y="1163205"/>
            <a:ext cx="2091333" cy="14689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311" y="1633"/>
                </a:moveTo>
                <a:cubicBezTo>
                  <a:pt x="12441" y="1763"/>
                  <a:pt x="9620" y="2725"/>
                  <a:pt x="7020" y="4460"/>
                </a:cubicBezTo>
                <a:cubicBezTo>
                  <a:pt x="4332" y="6253"/>
                  <a:pt x="1941" y="8832"/>
                  <a:pt x="0" y="12029"/>
                </a:cubicBezTo>
                <a:lnTo>
                  <a:pt x="6959" y="11378"/>
                </a:lnTo>
                <a:lnTo>
                  <a:pt x="7923" y="21600"/>
                </a:lnTo>
                <a:cubicBezTo>
                  <a:pt x="8858" y="20079"/>
                  <a:pt x="9990" y="18829"/>
                  <a:pt x="11258" y="17920"/>
                </a:cubicBezTo>
                <a:cubicBezTo>
                  <a:pt x="12516" y="17017"/>
                  <a:pt x="13885" y="16467"/>
                  <a:pt x="15290" y="16298"/>
                </a:cubicBezTo>
                <a:lnTo>
                  <a:pt x="15276" y="18120"/>
                </a:lnTo>
                <a:lnTo>
                  <a:pt x="21600" y="9108"/>
                </a:lnTo>
                <a:lnTo>
                  <a:pt x="15280" y="0"/>
                </a:lnTo>
                <a:lnTo>
                  <a:pt x="15311" y="1633"/>
                </a:lnTo>
                <a:close/>
              </a:path>
            </a:pathLst>
          </a:custGeom>
          <a:solidFill>
            <a:srgbClr val="FFDE6A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424;p25">
            <a:extLst>
              <a:ext uri="{FF2B5EF4-FFF2-40B4-BE49-F238E27FC236}">
                <a16:creationId xmlns:a16="http://schemas.microsoft.com/office/drawing/2014/main" id="{B9F6C3E6-381B-486F-A615-CAB670A977D4}"/>
              </a:ext>
            </a:extLst>
          </p:cNvPr>
          <p:cNvSpPr/>
          <p:nvPr/>
        </p:nvSpPr>
        <p:spPr>
          <a:xfrm>
            <a:off x="3946397" y="2091259"/>
            <a:ext cx="1249049" cy="20875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6604"/>
                </a:moveTo>
                <a:cubicBezTo>
                  <a:pt x="1323" y="7811"/>
                  <a:pt x="2223" y="9165"/>
                  <a:pt x="2647" y="10586"/>
                </a:cubicBezTo>
                <a:cubicBezTo>
                  <a:pt x="3038" y="11897"/>
                  <a:pt x="3016" y="13240"/>
                  <a:pt x="2581" y="14546"/>
                </a:cubicBezTo>
                <a:lnTo>
                  <a:pt x="915" y="14423"/>
                </a:lnTo>
                <a:lnTo>
                  <a:pt x="8689" y="21600"/>
                </a:lnTo>
                <a:lnTo>
                  <a:pt x="21600" y="16939"/>
                </a:lnTo>
                <a:lnTo>
                  <a:pt x="19374" y="16807"/>
                </a:lnTo>
                <a:cubicBezTo>
                  <a:pt x="20361" y="14087"/>
                  <a:pt x="20428" y="11277"/>
                  <a:pt x="19569" y="8542"/>
                </a:cubicBezTo>
                <a:cubicBezTo>
                  <a:pt x="18598" y="5450"/>
                  <a:pt x="16471" y="2530"/>
                  <a:pt x="13346" y="0"/>
                </a:cubicBezTo>
                <a:lnTo>
                  <a:pt x="11991" y="7200"/>
                </a:lnTo>
                <a:lnTo>
                  <a:pt x="0" y="66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425;p25">
            <a:extLst>
              <a:ext uri="{FF2B5EF4-FFF2-40B4-BE49-F238E27FC236}">
                <a16:creationId xmlns:a16="http://schemas.microsoft.com/office/drawing/2014/main" id="{8DB897E2-68D3-41C2-BA2A-E14D3D6C537E}"/>
              </a:ext>
            </a:extLst>
          </p:cNvPr>
          <p:cNvSpPr/>
          <p:nvPr/>
        </p:nvSpPr>
        <p:spPr>
          <a:xfrm>
            <a:off x="3249571" y="3585594"/>
            <a:ext cx="1801982" cy="163055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825" y="0"/>
                </a:moveTo>
                <a:cubicBezTo>
                  <a:pt x="9387" y="1610"/>
                  <a:pt x="8679" y="3114"/>
                  <a:pt x="7740" y="4436"/>
                </a:cubicBezTo>
                <a:cubicBezTo>
                  <a:pt x="6637" y="5988"/>
                  <a:pt x="5241" y="7253"/>
                  <a:pt x="3648" y="8143"/>
                </a:cubicBezTo>
                <a:lnTo>
                  <a:pt x="3112" y="6667"/>
                </a:lnTo>
                <a:lnTo>
                  <a:pt x="0" y="17569"/>
                </a:lnTo>
                <a:lnTo>
                  <a:pt x="9725" y="21600"/>
                </a:lnTo>
                <a:lnTo>
                  <a:pt x="8967" y="19950"/>
                </a:lnTo>
                <a:cubicBezTo>
                  <a:pt x="11992" y="18267"/>
                  <a:pt x="14670" y="15913"/>
                  <a:pt x="16833" y="13033"/>
                </a:cubicBezTo>
                <a:cubicBezTo>
                  <a:pt x="19045" y="10087"/>
                  <a:pt x="20670" y="6658"/>
                  <a:pt x="21600" y="2970"/>
                </a:cubicBezTo>
                <a:lnTo>
                  <a:pt x="14415" y="7632"/>
                </a:lnTo>
                <a:lnTo>
                  <a:pt x="98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426;p25">
            <a:extLst>
              <a:ext uri="{FF2B5EF4-FFF2-40B4-BE49-F238E27FC236}">
                <a16:creationId xmlns:a16="http://schemas.microsoft.com/office/drawing/2014/main" id="{B5D638EE-9F82-43A6-8CB5-AC866EB7FD17}"/>
              </a:ext>
            </a:extLst>
          </p:cNvPr>
          <p:cNvSpPr/>
          <p:nvPr/>
        </p:nvSpPr>
        <p:spPr>
          <a:xfrm>
            <a:off x="1945497" y="4129173"/>
            <a:ext cx="1940753" cy="1170244"/>
          </a:xfrm>
          <a:custGeom>
            <a:avLst/>
            <a:gdLst/>
            <a:ahLst/>
            <a:cxnLst/>
            <a:rect l="l" t="t" r="r" b="b"/>
            <a:pathLst>
              <a:path w="21600" h="21592" extrusionOk="0">
                <a:moveTo>
                  <a:pt x="16887" y="2004"/>
                </a:moveTo>
                <a:cubicBezTo>
                  <a:pt x="15590" y="2839"/>
                  <a:pt x="14210" y="3264"/>
                  <a:pt x="12818" y="3256"/>
                </a:cubicBezTo>
                <a:cubicBezTo>
                  <a:pt x="11279" y="3248"/>
                  <a:pt x="9758" y="2711"/>
                  <a:pt x="8350" y="1679"/>
                </a:cubicBezTo>
                <a:lnTo>
                  <a:pt x="8739" y="0"/>
                </a:lnTo>
                <a:lnTo>
                  <a:pt x="0" y="5516"/>
                </a:lnTo>
                <a:lnTo>
                  <a:pt x="2855" y="20669"/>
                </a:lnTo>
                <a:lnTo>
                  <a:pt x="3546" y="18276"/>
                </a:lnTo>
                <a:cubicBezTo>
                  <a:pt x="6477" y="20453"/>
                  <a:pt x="9653" y="21583"/>
                  <a:pt x="12865" y="21592"/>
                </a:cubicBezTo>
                <a:cubicBezTo>
                  <a:pt x="15861" y="21600"/>
                  <a:pt x="18829" y="20632"/>
                  <a:pt x="21600" y="18743"/>
                </a:cubicBezTo>
                <a:lnTo>
                  <a:pt x="14703" y="14334"/>
                </a:lnTo>
                <a:lnTo>
                  <a:pt x="16887" y="2004"/>
                </a:lnTo>
                <a:close/>
              </a:path>
            </a:pathLst>
          </a:custGeom>
          <a:solidFill>
            <a:srgbClr val="FE9249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427;p25">
            <a:extLst>
              <a:ext uri="{FF2B5EF4-FFF2-40B4-BE49-F238E27FC236}">
                <a16:creationId xmlns:a16="http://schemas.microsoft.com/office/drawing/2014/main" id="{41D0A572-88BA-499F-9D14-F0933180B167}"/>
              </a:ext>
            </a:extLst>
          </p:cNvPr>
          <p:cNvSpPr/>
          <p:nvPr/>
        </p:nvSpPr>
        <p:spPr>
          <a:xfrm>
            <a:off x="1033634" y="3090452"/>
            <a:ext cx="1572922" cy="19730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1915"/>
                </a:moveTo>
                <a:cubicBezTo>
                  <a:pt x="19859" y="11107"/>
                  <a:pt x="18354" y="10013"/>
                  <a:pt x="17184" y="8705"/>
                </a:cubicBezTo>
                <a:cubicBezTo>
                  <a:pt x="16204" y="7608"/>
                  <a:pt x="15477" y="6380"/>
                  <a:pt x="15040" y="5079"/>
                </a:cubicBezTo>
                <a:lnTo>
                  <a:pt x="16250" y="4938"/>
                </a:lnTo>
                <a:lnTo>
                  <a:pt x="6319" y="0"/>
                </a:lnTo>
                <a:lnTo>
                  <a:pt x="0" y="7843"/>
                </a:lnTo>
                <a:lnTo>
                  <a:pt x="1707" y="7554"/>
                </a:lnTo>
                <a:cubicBezTo>
                  <a:pt x="2535" y="10241"/>
                  <a:pt x="3993" y="12778"/>
                  <a:pt x="6003" y="15033"/>
                </a:cubicBezTo>
                <a:cubicBezTo>
                  <a:pt x="8431" y="17755"/>
                  <a:pt x="11604" y="20001"/>
                  <a:pt x="15282" y="21600"/>
                </a:cubicBezTo>
                <a:lnTo>
                  <a:pt x="12616" y="14705"/>
                </a:lnTo>
                <a:lnTo>
                  <a:pt x="21600" y="11915"/>
                </a:lnTo>
                <a:close/>
              </a:path>
            </a:pathLst>
          </a:custGeom>
          <a:solidFill>
            <a:srgbClr val="D23C78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28;p25">
            <a:extLst>
              <a:ext uri="{FF2B5EF4-FFF2-40B4-BE49-F238E27FC236}">
                <a16:creationId xmlns:a16="http://schemas.microsoft.com/office/drawing/2014/main" id="{97392440-116B-4D3F-ABEC-5FD83AF08B28}"/>
              </a:ext>
            </a:extLst>
          </p:cNvPr>
          <p:cNvSpPr txBox="1"/>
          <p:nvPr/>
        </p:nvSpPr>
        <p:spPr>
          <a:xfrm>
            <a:off x="3889970" y="2111671"/>
            <a:ext cx="5309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41" name="Google Shape;429;p25">
            <a:extLst>
              <a:ext uri="{FF2B5EF4-FFF2-40B4-BE49-F238E27FC236}">
                <a16:creationId xmlns:a16="http://schemas.microsoft.com/office/drawing/2014/main" id="{2F67F746-0089-41F6-A08A-5361C7FCF3A3}"/>
              </a:ext>
            </a:extLst>
          </p:cNvPr>
          <p:cNvSpPr txBox="1"/>
          <p:nvPr/>
        </p:nvSpPr>
        <p:spPr>
          <a:xfrm>
            <a:off x="1300725" y="3478951"/>
            <a:ext cx="5309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/>
          </a:p>
        </p:txBody>
      </p:sp>
      <p:sp>
        <p:nvSpPr>
          <p:cNvPr id="42" name="Google Shape;430;p25">
            <a:extLst>
              <a:ext uri="{FF2B5EF4-FFF2-40B4-BE49-F238E27FC236}">
                <a16:creationId xmlns:a16="http://schemas.microsoft.com/office/drawing/2014/main" id="{A550FD2E-448E-46B9-9F43-9BE03F001DD2}"/>
              </a:ext>
            </a:extLst>
          </p:cNvPr>
          <p:cNvSpPr txBox="1"/>
          <p:nvPr/>
        </p:nvSpPr>
        <p:spPr>
          <a:xfrm>
            <a:off x="1478978" y="2225797"/>
            <a:ext cx="5309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/>
          </a:p>
        </p:txBody>
      </p:sp>
      <p:sp>
        <p:nvSpPr>
          <p:cNvPr id="43" name="Google Shape;431;p25">
            <a:extLst>
              <a:ext uri="{FF2B5EF4-FFF2-40B4-BE49-F238E27FC236}">
                <a16:creationId xmlns:a16="http://schemas.microsoft.com/office/drawing/2014/main" id="{330555B2-C9D5-42F3-B1D6-70FE9E4E7CBE}"/>
              </a:ext>
            </a:extLst>
          </p:cNvPr>
          <p:cNvSpPr txBox="1"/>
          <p:nvPr/>
        </p:nvSpPr>
        <p:spPr>
          <a:xfrm>
            <a:off x="2169991" y="4492502"/>
            <a:ext cx="5309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</p:txBody>
      </p:sp>
      <p:sp>
        <p:nvSpPr>
          <p:cNvPr id="44" name="Google Shape;432;p25">
            <a:extLst>
              <a:ext uri="{FF2B5EF4-FFF2-40B4-BE49-F238E27FC236}">
                <a16:creationId xmlns:a16="http://schemas.microsoft.com/office/drawing/2014/main" id="{33AD8A8C-0844-46AB-8BFA-3BCC089CD994}"/>
              </a:ext>
            </a:extLst>
          </p:cNvPr>
          <p:cNvSpPr txBox="1"/>
          <p:nvPr/>
        </p:nvSpPr>
        <p:spPr>
          <a:xfrm>
            <a:off x="4229804" y="3412916"/>
            <a:ext cx="5309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45" name="Google Shape;433;p25">
            <a:extLst>
              <a:ext uri="{FF2B5EF4-FFF2-40B4-BE49-F238E27FC236}">
                <a16:creationId xmlns:a16="http://schemas.microsoft.com/office/drawing/2014/main" id="{DB4A232C-135F-4555-830E-2E0E2FD4222F}"/>
              </a:ext>
            </a:extLst>
          </p:cNvPr>
          <p:cNvSpPr txBox="1"/>
          <p:nvPr/>
        </p:nvSpPr>
        <p:spPr>
          <a:xfrm>
            <a:off x="3503491" y="4406777"/>
            <a:ext cx="5309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46" name="Google Shape;434;p25">
            <a:extLst>
              <a:ext uri="{FF2B5EF4-FFF2-40B4-BE49-F238E27FC236}">
                <a16:creationId xmlns:a16="http://schemas.microsoft.com/office/drawing/2014/main" id="{180B6383-8A5F-4449-AF31-83F87FA1160E}"/>
              </a:ext>
            </a:extLst>
          </p:cNvPr>
          <p:cNvSpPr txBox="1"/>
          <p:nvPr/>
        </p:nvSpPr>
        <p:spPr>
          <a:xfrm>
            <a:off x="2699765" y="1599727"/>
            <a:ext cx="5309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47" name="Google Shape;435;p25">
            <a:extLst>
              <a:ext uri="{FF2B5EF4-FFF2-40B4-BE49-F238E27FC236}">
                <a16:creationId xmlns:a16="http://schemas.microsoft.com/office/drawing/2014/main" id="{F343F461-7D48-4A4A-8789-7E53CDD7B945}"/>
              </a:ext>
            </a:extLst>
          </p:cNvPr>
          <p:cNvSpPr txBox="1"/>
          <p:nvPr/>
        </p:nvSpPr>
        <p:spPr>
          <a:xfrm>
            <a:off x="5892272" y="1640144"/>
            <a:ext cx="16594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DE6A"/>
                </a:solidFill>
                <a:latin typeface="Arial"/>
                <a:ea typeface="Arial"/>
                <a:cs typeface="Arial"/>
                <a:sym typeface="Arial"/>
              </a:rPr>
              <a:t>Insert title here</a:t>
            </a:r>
            <a:endParaRPr/>
          </a:p>
        </p:txBody>
      </p:sp>
      <p:sp>
        <p:nvSpPr>
          <p:cNvPr id="48" name="Google Shape;436;p25">
            <a:extLst>
              <a:ext uri="{FF2B5EF4-FFF2-40B4-BE49-F238E27FC236}">
                <a16:creationId xmlns:a16="http://schemas.microsoft.com/office/drawing/2014/main" id="{883CB386-39C0-4741-AEF0-626882E5F0EC}"/>
              </a:ext>
            </a:extLst>
          </p:cNvPr>
          <p:cNvSpPr txBox="1"/>
          <p:nvPr/>
        </p:nvSpPr>
        <p:spPr>
          <a:xfrm>
            <a:off x="5892272" y="2001592"/>
            <a:ext cx="235273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Sed perspiciatis unde omnis iste natus error voluptatem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37;p25">
            <a:extLst>
              <a:ext uri="{FF2B5EF4-FFF2-40B4-BE49-F238E27FC236}">
                <a16:creationId xmlns:a16="http://schemas.microsoft.com/office/drawing/2014/main" id="{0E10060A-D362-45EF-A498-6C35EA90B710}"/>
              </a:ext>
            </a:extLst>
          </p:cNvPr>
          <p:cNvSpPr txBox="1"/>
          <p:nvPr/>
        </p:nvSpPr>
        <p:spPr>
          <a:xfrm>
            <a:off x="5892272" y="2801288"/>
            <a:ext cx="16594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CA08"/>
                </a:solidFill>
                <a:latin typeface="Arial"/>
                <a:ea typeface="Arial"/>
                <a:cs typeface="Arial"/>
                <a:sym typeface="Arial"/>
              </a:rPr>
              <a:t>Insert title here</a:t>
            </a:r>
            <a:endParaRPr/>
          </a:p>
        </p:txBody>
      </p:sp>
      <p:sp>
        <p:nvSpPr>
          <p:cNvPr id="50" name="Google Shape;438;p25">
            <a:extLst>
              <a:ext uri="{FF2B5EF4-FFF2-40B4-BE49-F238E27FC236}">
                <a16:creationId xmlns:a16="http://schemas.microsoft.com/office/drawing/2014/main" id="{95EE1753-C0A4-48CE-9C6A-E0F5BA67AE49}"/>
              </a:ext>
            </a:extLst>
          </p:cNvPr>
          <p:cNvSpPr txBox="1"/>
          <p:nvPr/>
        </p:nvSpPr>
        <p:spPr>
          <a:xfrm>
            <a:off x="5892272" y="3162736"/>
            <a:ext cx="235273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Sed perspiciatis unde omnis iste natus error voluptatem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439;p25">
            <a:extLst>
              <a:ext uri="{FF2B5EF4-FFF2-40B4-BE49-F238E27FC236}">
                <a16:creationId xmlns:a16="http://schemas.microsoft.com/office/drawing/2014/main" id="{F1FED469-74F1-4850-9652-FF1B879A4E3C}"/>
              </a:ext>
            </a:extLst>
          </p:cNvPr>
          <p:cNvSpPr txBox="1"/>
          <p:nvPr/>
        </p:nvSpPr>
        <p:spPr>
          <a:xfrm>
            <a:off x="5892272" y="3962433"/>
            <a:ext cx="16594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934A"/>
                </a:solidFill>
                <a:latin typeface="Arial"/>
                <a:ea typeface="Arial"/>
                <a:cs typeface="Arial"/>
                <a:sym typeface="Arial"/>
              </a:rPr>
              <a:t>Insert title here</a:t>
            </a:r>
            <a:endParaRPr/>
          </a:p>
        </p:txBody>
      </p:sp>
      <p:sp>
        <p:nvSpPr>
          <p:cNvPr id="52" name="Google Shape;440;p25">
            <a:extLst>
              <a:ext uri="{FF2B5EF4-FFF2-40B4-BE49-F238E27FC236}">
                <a16:creationId xmlns:a16="http://schemas.microsoft.com/office/drawing/2014/main" id="{8507E67C-793C-436F-89C0-218B2494EC43}"/>
              </a:ext>
            </a:extLst>
          </p:cNvPr>
          <p:cNvSpPr txBox="1"/>
          <p:nvPr/>
        </p:nvSpPr>
        <p:spPr>
          <a:xfrm>
            <a:off x="5892272" y="4323881"/>
            <a:ext cx="235273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Sed perspiciatis unde omnis iste natus error voluptatem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441;p25">
            <a:extLst>
              <a:ext uri="{FF2B5EF4-FFF2-40B4-BE49-F238E27FC236}">
                <a16:creationId xmlns:a16="http://schemas.microsoft.com/office/drawing/2014/main" id="{E115700F-1D61-4E69-A7CE-708E1FC06030}"/>
              </a:ext>
            </a:extLst>
          </p:cNvPr>
          <p:cNvSpPr txBox="1"/>
          <p:nvPr/>
        </p:nvSpPr>
        <p:spPr>
          <a:xfrm>
            <a:off x="8373015" y="1640144"/>
            <a:ext cx="16594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E3B72E"/>
                </a:solidFill>
                <a:latin typeface="Arial"/>
                <a:ea typeface="Arial"/>
                <a:cs typeface="Arial"/>
                <a:sym typeface="Arial"/>
              </a:rPr>
              <a:t>Insert title here</a:t>
            </a:r>
            <a:endParaRPr/>
          </a:p>
        </p:txBody>
      </p:sp>
      <p:sp>
        <p:nvSpPr>
          <p:cNvPr id="54" name="Google Shape;442;p25">
            <a:extLst>
              <a:ext uri="{FF2B5EF4-FFF2-40B4-BE49-F238E27FC236}">
                <a16:creationId xmlns:a16="http://schemas.microsoft.com/office/drawing/2014/main" id="{378C8C2E-7AE7-4B48-9878-41E44AE3544D}"/>
              </a:ext>
            </a:extLst>
          </p:cNvPr>
          <p:cNvSpPr txBox="1"/>
          <p:nvPr/>
        </p:nvSpPr>
        <p:spPr>
          <a:xfrm>
            <a:off x="8373015" y="2001592"/>
            <a:ext cx="235273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Sed perspiciatis unde omnis iste natus error voluptatem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443;p25">
            <a:extLst>
              <a:ext uri="{FF2B5EF4-FFF2-40B4-BE49-F238E27FC236}">
                <a16:creationId xmlns:a16="http://schemas.microsoft.com/office/drawing/2014/main" id="{581D1492-CA1B-4E7F-B870-F80221F78557}"/>
              </a:ext>
            </a:extLst>
          </p:cNvPr>
          <p:cNvSpPr txBox="1"/>
          <p:nvPr/>
        </p:nvSpPr>
        <p:spPr>
          <a:xfrm>
            <a:off x="8373015" y="2801288"/>
            <a:ext cx="16594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6700"/>
                </a:solidFill>
                <a:latin typeface="Arial"/>
                <a:ea typeface="Arial"/>
                <a:cs typeface="Arial"/>
                <a:sym typeface="Arial"/>
              </a:rPr>
              <a:t>Insert title here</a:t>
            </a:r>
            <a:endParaRPr/>
          </a:p>
        </p:txBody>
      </p:sp>
      <p:sp>
        <p:nvSpPr>
          <p:cNvPr id="56" name="Google Shape;444;p25">
            <a:extLst>
              <a:ext uri="{FF2B5EF4-FFF2-40B4-BE49-F238E27FC236}">
                <a16:creationId xmlns:a16="http://schemas.microsoft.com/office/drawing/2014/main" id="{2539E4B4-8375-4A72-97C8-3BE5A652038E}"/>
              </a:ext>
            </a:extLst>
          </p:cNvPr>
          <p:cNvSpPr txBox="1"/>
          <p:nvPr/>
        </p:nvSpPr>
        <p:spPr>
          <a:xfrm>
            <a:off x="8373015" y="3162736"/>
            <a:ext cx="235273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Sed perspiciatis unde omnis iste natus error voluptatem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445;p25">
            <a:extLst>
              <a:ext uri="{FF2B5EF4-FFF2-40B4-BE49-F238E27FC236}">
                <a16:creationId xmlns:a16="http://schemas.microsoft.com/office/drawing/2014/main" id="{2A32F43E-A6A7-41F4-AD85-B11BA1B0E88E}"/>
              </a:ext>
            </a:extLst>
          </p:cNvPr>
          <p:cNvSpPr txBox="1"/>
          <p:nvPr/>
        </p:nvSpPr>
        <p:spPr>
          <a:xfrm>
            <a:off x="8373015" y="3962433"/>
            <a:ext cx="16594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C299"/>
                </a:solidFill>
                <a:latin typeface="Arial"/>
                <a:ea typeface="Arial"/>
                <a:cs typeface="Arial"/>
                <a:sym typeface="Arial"/>
              </a:rPr>
              <a:t>Insert title here</a:t>
            </a:r>
            <a:endParaRPr/>
          </a:p>
        </p:txBody>
      </p:sp>
      <p:sp>
        <p:nvSpPr>
          <p:cNvPr id="58" name="Google Shape;446;p25">
            <a:extLst>
              <a:ext uri="{FF2B5EF4-FFF2-40B4-BE49-F238E27FC236}">
                <a16:creationId xmlns:a16="http://schemas.microsoft.com/office/drawing/2014/main" id="{EEDEE025-3F57-45FD-89D1-0FEB71A756F7}"/>
              </a:ext>
            </a:extLst>
          </p:cNvPr>
          <p:cNvSpPr txBox="1"/>
          <p:nvPr/>
        </p:nvSpPr>
        <p:spPr>
          <a:xfrm>
            <a:off x="8373015" y="4323881"/>
            <a:ext cx="235273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Sed perspiciatis unde omnis iste natus error voluptatem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5;g2d5827dc18b_1_606">
            <a:extLst>
              <a:ext uri="{FF2B5EF4-FFF2-40B4-BE49-F238E27FC236}">
                <a16:creationId xmlns:a16="http://schemas.microsoft.com/office/drawing/2014/main" id="{9703407B-A036-47C2-AB83-E3F12F534C53}"/>
              </a:ext>
            </a:extLst>
          </p:cNvPr>
          <p:cNvSpPr txBox="1">
            <a:spLocks/>
          </p:cNvSpPr>
          <p:nvPr/>
        </p:nvSpPr>
        <p:spPr>
          <a:xfrm>
            <a:off x="946161" y="1570109"/>
            <a:ext cx="10299678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750"/>
              </a:spcBef>
              <a:buSzPts val="1100"/>
            </a:pPr>
            <a:r>
              <a:rPr lang="es-ES" sz="5000" dirty="0">
                <a:solidFill>
                  <a:srgbClr val="D23C78"/>
                </a:solidFill>
                <a:latin typeface="Arial Black" panose="020B0A04020102020204" pitchFamily="34" charset="0"/>
              </a:rPr>
              <a:t>TITULO</a:t>
            </a:r>
            <a:endParaRPr lang="es-CO" sz="5000" dirty="0">
              <a:solidFill>
                <a:srgbClr val="D23C78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5;g2d5827dc18b_1_606">
            <a:extLst>
              <a:ext uri="{FF2B5EF4-FFF2-40B4-BE49-F238E27FC236}">
                <a16:creationId xmlns:a16="http://schemas.microsoft.com/office/drawing/2014/main" id="{C5E6E4E5-AA15-432D-B379-B878B6A2E0E7}"/>
              </a:ext>
            </a:extLst>
          </p:cNvPr>
          <p:cNvSpPr txBox="1">
            <a:spLocks/>
          </p:cNvSpPr>
          <p:nvPr/>
        </p:nvSpPr>
        <p:spPr>
          <a:xfrm>
            <a:off x="7730374" y="2763087"/>
            <a:ext cx="4083039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750"/>
              </a:spcBef>
              <a:buSzPts val="1100"/>
            </a:pPr>
            <a:r>
              <a:rPr lang="es-ES" sz="5000" dirty="0">
                <a:solidFill>
                  <a:schemeClr val="bg1"/>
                </a:solidFill>
                <a:latin typeface="Arial Black" panose="020B0A04020102020204" pitchFamily="34" charset="0"/>
              </a:rPr>
              <a:t>Informes y </a:t>
            </a:r>
          </a:p>
          <a:p>
            <a:pPr>
              <a:spcBef>
                <a:spcPts val="750"/>
              </a:spcBef>
              <a:buSzPts val="1100"/>
            </a:pPr>
            <a:r>
              <a:rPr lang="es-ES" sz="5000" dirty="0">
                <a:solidFill>
                  <a:schemeClr val="bg1"/>
                </a:solidFill>
                <a:latin typeface="Arial Black" panose="020B0A04020102020204" pitchFamily="34" charset="0"/>
              </a:rPr>
              <a:t>Reportes</a:t>
            </a:r>
            <a:endParaRPr lang="es-CO" sz="5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 idx="4294967295"/>
          </p:nvPr>
        </p:nvSpPr>
        <p:spPr>
          <a:xfrm>
            <a:off x="6908800" y="792164"/>
            <a:ext cx="5892800" cy="86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s-CO" b="1" dirty="0">
                <a:solidFill>
                  <a:schemeClr val="bg1"/>
                </a:solidFill>
              </a:rPr>
              <a:t>Titulo</a:t>
            </a:r>
            <a:r>
              <a:rPr lang="es-CO" b="1" dirty="0"/>
              <a:t> </a:t>
            </a:r>
            <a:endParaRPr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740AACA-3A64-44C6-8866-D6D5A43FBC37}"/>
              </a:ext>
            </a:extLst>
          </p:cNvPr>
          <p:cNvSpPr txBox="1"/>
          <p:nvPr/>
        </p:nvSpPr>
        <p:spPr>
          <a:xfrm>
            <a:off x="6908800" y="1594458"/>
            <a:ext cx="7206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D23C78"/>
                </a:solidFill>
              </a:rPr>
              <a:t>1.</a:t>
            </a:r>
            <a:r>
              <a:rPr lang="es-ES" b="1" dirty="0">
                <a:solidFill>
                  <a:schemeClr val="bg1"/>
                </a:solidFill>
              </a:rPr>
              <a:t>  </a:t>
            </a:r>
            <a:r>
              <a:rPr lang="es-ES" dirty="0">
                <a:solidFill>
                  <a:schemeClr val="bg1"/>
                </a:solidFill>
              </a:rPr>
              <a:t> </a:t>
            </a:r>
            <a:endParaRPr lang="es-C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;g2d5827dc18b_1_606">
            <a:extLst>
              <a:ext uri="{FF2B5EF4-FFF2-40B4-BE49-F238E27FC236}">
                <a16:creationId xmlns:a16="http://schemas.microsoft.com/office/drawing/2014/main" id="{C0C73602-889F-4105-909A-7C5366532B21}"/>
              </a:ext>
            </a:extLst>
          </p:cNvPr>
          <p:cNvSpPr txBox="1">
            <a:spLocks/>
          </p:cNvSpPr>
          <p:nvPr/>
        </p:nvSpPr>
        <p:spPr>
          <a:xfrm>
            <a:off x="2058987" y="1502570"/>
            <a:ext cx="7972425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750"/>
              </a:spcBef>
              <a:buSzPts val="1100"/>
            </a:pPr>
            <a:r>
              <a:rPr lang="es-CO" sz="5250" b="1" dirty="0">
                <a:solidFill>
                  <a:srgbClr val="D23C78"/>
                </a:solidFill>
                <a:latin typeface="Arial Black" panose="020B0A04020102020204" pitchFamily="34" charset="0"/>
              </a:rPr>
              <a:t>Programa Nacional</a:t>
            </a:r>
          </a:p>
        </p:txBody>
      </p:sp>
    </p:spTree>
    <p:extLst>
      <p:ext uri="{BB962C8B-B14F-4D97-AF65-F5344CB8AC3E}">
        <p14:creationId xmlns:p14="http://schemas.microsoft.com/office/powerpoint/2010/main" val="114825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 idx="4294967295"/>
          </p:nvPr>
        </p:nvSpPr>
        <p:spPr>
          <a:xfrm>
            <a:off x="0" y="236538"/>
            <a:ext cx="121920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algn="ctr">
              <a:buSzPts val="4400"/>
            </a:pPr>
            <a:r>
              <a:rPr lang="es-CO" b="1" dirty="0">
                <a:solidFill>
                  <a:schemeClr val="bg1"/>
                </a:solidFill>
              </a:rPr>
              <a:t>TITULO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05;g2d5827dc18b_1_606">
            <a:extLst>
              <a:ext uri="{FF2B5EF4-FFF2-40B4-BE49-F238E27FC236}">
                <a16:creationId xmlns:a16="http://schemas.microsoft.com/office/drawing/2014/main" id="{666C590A-D838-493C-BAEA-BC56FD72CC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016000"/>
            <a:ext cx="12192000" cy="9937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750"/>
              </a:spcBef>
              <a:buSzPts val="1100"/>
            </a:pPr>
            <a:r>
              <a:rPr lang="es-ES" sz="3500" b="1" dirty="0">
                <a:solidFill>
                  <a:srgbClr val="D23C78"/>
                </a:solidFill>
                <a:latin typeface="Arial Black" panose="020B0A04020102020204" pitchFamily="34" charset="0"/>
              </a:rPr>
              <a:t>T</a:t>
            </a:r>
            <a:r>
              <a:rPr lang="es-CO" sz="3500" b="1" dirty="0">
                <a:solidFill>
                  <a:srgbClr val="D23C78"/>
                </a:solidFill>
                <a:latin typeface="Arial Black" panose="020B0A04020102020204" pitchFamily="34" charset="0"/>
              </a:rPr>
              <a:t>ITULO</a:t>
            </a:r>
            <a:endParaRPr sz="3500" b="1" dirty="0">
              <a:solidFill>
                <a:srgbClr val="D23C78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0;p15">
            <a:extLst>
              <a:ext uri="{FF2B5EF4-FFF2-40B4-BE49-F238E27FC236}">
                <a16:creationId xmlns:a16="http://schemas.microsoft.com/office/drawing/2014/main" id="{51540C9B-4840-45AF-9E36-812CC9BE3AB3}"/>
              </a:ext>
            </a:extLst>
          </p:cNvPr>
          <p:cNvSpPr txBox="1"/>
          <p:nvPr/>
        </p:nvSpPr>
        <p:spPr>
          <a:xfrm>
            <a:off x="9914546" y="826522"/>
            <a:ext cx="65595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9" name="Google Shape;101;p15">
            <a:extLst>
              <a:ext uri="{FF2B5EF4-FFF2-40B4-BE49-F238E27FC236}">
                <a16:creationId xmlns:a16="http://schemas.microsoft.com/office/drawing/2014/main" id="{D4E9207E-FE2B-4F21-8D6F-A529CA39AD40}"/>
              </a:ext>
            </a:extLst>
          </p:cNvPr>
          <p:cNvSpPr txBox="1"/>
          <p:nvPr/>
        </p:nvSpPr>
        <p:spPr>
          <a:xfrm>
            <a:off x="1621504" y="826522"/>
            <a:ext cx="65594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0" name="Google Shape;103;p15">
            <a:extLst>
              <a:ext uri="{FF2B5EF4-FFF2-40B4-BE49-F238E27FC236}">
                <a16:creationId xmlns:a16="http://schemas.microsoft.com/office/drawing/2014/main" id="{02CCB514-2738-416D-B567-B9D5B6DE7D83}"/>
              </a:ext>
            </a:extLst>
          </p:cNvPr>
          <p:cNvSpPr txBox="1"/>
          <p:nvPr/>
        </p:nvSpPr>
        <p:spPr>
          <a:xfrm>
            <a:off x="2973036" y="1111405"/>
            <a:ext cx="10743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Subtítulo</a:t>
            </a:r>
            <a:endParaRPr sz="1600" b="1">
              <a:solidFill>
                <a:srgbClr val="929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04;p15">
            <a:extLst>
              <a:ext uri="{FF2B5EF4-FFF2-40B4-BE49-F238E27FC236}">
                <a16:creationId xmlns:a16="http://schemas.microsoft.com/office/drawing/2014/main" id="{1A86C199-D9E3-4C9F-98F6-871E26903987}"/>
              </a:ext>
            </a:extLst>
          </p:cNvPr>
          <p:cNvSpPr txBox="1"/>
          <p:nvPr/>
        </p:nvSpPr>
        <p:spPr>
          <a:xfrm>
            <a:off x="1694637" y="1472853"/>
            <a:ext cx="235273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Sed perspiciatis unde omnis iste natus error voluptatem rem.</a:t>
            </a:r>
            <a:endParaRPr/>
          </a:p>
        </p:txBody>
      </p:sp>
      <p:sp>
        <p:nvSpPr>
          <p:cNvPr id="12" name="Google Shape;105;p15">
            <a:extLst>
              <a:ext uri="{FF2B5EF4-FFF2-40B4-BE49-F238E27FC236}">
                <a16:creationId xmlns:a16="http://schemas.microsoft.com/office/drawing/2014/main" id="{C5BDB8C9-1B00-49A1-AC8A-B4A0DC0694C9}"/>
              </a:ext>
            </a:extLst>
          </p:cNvPr>
          <p:cNvSpPr txBox="1"/>
          <p:nvPr/>
        </p:nvSpPr>
        <p:spPr>
          <a:xfrm>
            <a:off x="653566" y="2518761"/>
            <a:ext cx="65594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3" name="Google Shape;106;p15">
            <a:extLst>
              <a:ext uri="{FF2B5EF4-FFF2-40B4-BE49-F238E27FC236}">
                <a16:creationId xmlns:a16="http://schemas.microsoft.com/office/drawing/2014/main" id="{2940A464-3BC5-4C37-8893-A8CB56A5F4A2}"/>
              </a:ext>
            </a:extLst>
          </p:cNvPr>
          <p:cNvSpPr txBox="1"/>
          <p:nvPr/>
        </p:nvSpPr>
        <p:spPr>
          <a:xfrm>
            <a:off x="2005098" y="2803644"/>
            <a:ext cx="10743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Subtítulo</a:t>
            </a:r>
            <a:endParaRPr sz="1600" b="1">
              <a:solidFill>
                <a:srgbClr val="929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07;p15">
            <a:extLst>
              <a:ext uri="{FF2B5EF4-FFF2-40B4-BE49-F238E27FC236}">
                <a16:creationId xmlns:a16="http://schemas.microsoft.com/office/drawing/2014/main" id="{E27C3A64-97B8-4AB3-9F5B-7946AAC8DA7F}"/>
              </a:ext>
            </a:extLst>
          </p:cNvPr>
          <p:cNvSpPr txBox="1"/>
          <p:nvPr/>
        </p:nvSpPr>
        <p:spPr>
          <a:xfrm>
            <a:off x="726699" y="3165092"/>
            <a:ext cx="235273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Sed perspiciatis unde omnis iste natus error voluptatem rem.</a:t>
            </a:r>
            <a:endParaRPr/>
          </a:p>
        </p:txBody>
      </p:sp>
      <p:sp>
        <p:nvSpPr>
          <p:cNvPr id="15" name="Google Shape;108;p15">
            <a:extLst>
              <a:ext uri="{FF2B5EF4-FFF2-40B4-BE49-F238E27FC236}">
                <a16:creationId xmlns:a16="http://schemas.microsoft.com/office/drawing/2014/main" id="{C8050D62-1F9F-4221-A214-7C90B8DF8503}"/>
              </a:ext>
            </a:extLst>
          </p:cNvPr>
          <p:cNvSpPr txBox="1"/>
          <p:nvPr/>
        </p:nvSpPr>
        <p:spPr>
          <a:xfrm>
            <a:off x="1621504" y="4161347"/>
            <a:ext cx="65594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6" name="Google Shape;109;p15">
            <a:extLst>
              <a:ext uri="{FF2B5EF4-FFF2-40B4-BE49-F238E27FC236}">
                <a16:creationId xmlns:a16="http://schemas.microsoft.com/office/drawing/2014/main" id="{94F15A96-EF1E-44DB-8874-A735DC2AF4B2}"/>
              </a:ext>
            </a:extLst>
          </p:cNvPr>
          <p:cNvSpPr txBox="1"/>
          <p:nvPr/>
        </p:nvSpPr>
        <p:spPr>
          <a:xfrm>
            <a:off x="2973036" y="4446230"/>
            <a:ext cx="10743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Subtítulo</a:t>
            </a:r>
            <a:endParaRPr sz="1600" b="1">
              <a:solidFill>
                <a:srgbClr val="929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10;p15">
            <a:extLst>
              <a:ext uri="{FF2B5EF4-FFF2-40B4-BE49-F238E27FC236}">
                <a16:creationId xmlns:a16="http://schemas.microsoft.com/office/drawing/2014/main" id="{F1BF4502-4AA5-4C25-B236-3E62DFA726B1}"/>
              </a:ext>
            </a:extLst>
          </p:cNvPr>
          <p:cNvSpPr txBox="1"/>
          <p:nvPr/>
        </p:nvSpPr>
        <p:spPr>
          <a:xfrm>
            <a:off x="1694637" y="4807678"/>
            <a:ext cx="235273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Sed perspiciatis unde omnis iste natus error voluptatem rem.</a:t>
            </a:r>
            <a:endParaRPr/>
          </a:p>
        </p:txBody>
      </p:sp>
      <p:sp>
        <p:nvSpPr>
          <p:cNvPr id="18" name="Google Shape;111;p15">
            <a:extLst>
              <a:ext uri="{FF2B5EF4-FFF2-40B4-BE49-F238E27FC236}">
                <a16:creationId xmlns:a16="http://schemas.microsoft.com/office/drawing/2014/main" id="{381A6AAF-2C19-4F36-844C-ABA695AD347D}"/>
              </a:ext>
            </a:extLst>
          </p:cNvPr>
          <p:cNvSpPr txBox="1"/>
          <p:nvPr/>
        </p:nvSpPr>
        <p:spPr>
          <a:xfrm>
            <a:off x="8545895" y="1111405"/>
            <a:ext cx="10743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Subtítulo</a:t>
            </a:r>
            <a:endParaRPr sz="1600" b="1">
              <a:solidFill>
                <a:srgbClr val="929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12;p15">
            <a:extLst>
              <a:ext uri="{FF2B5EF4-FFF2-40B4-BE49-F238E27FC236}">
                <a16:creationId xmlns:a16="http://schemas.microsoft.com/office/drawing/2014/main" id="{39225814-CD18-4D74-A476-C778834604B2}"/>
              </a:ext>
            </a:extLst>
          </p:cNvPr>
          <p:cNvSpPr txBox="1"/>
          <p:nvPr/>
        </p:nvSpPr>
        <p:spPr>
          <a:xfrm>
            <a:off x="8144631" y="1472853"/>
            <a:ext cx="235273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Sed perspiciatis unde omnis iste natus error voluptatem rem.</a:t>
            </a:r>
            <a:endParaRPr/>
          </a:p>
        </p:txBody>
      </p:sp>
      <p:sp>
        <p:nvSpPr>
          <p:cNvPr id="20" name="Google Shape;114;p15">
            <a:extLst>
              <a:ext uri="{FF2B5EF4-FFF2-40B4-BE49-F238E27FC236}">
                <a16:creationId xmlns:a16="http://schemas.microsoft.com/office/drawing/2014/main" id="{B3A77A9B-867B-483A-AD88-F57F1D8D85A7}"/>
              </a:ext>
            </a:extLst>
          </p:cNvPr>
          <p:cNvSpPr txBox="1"/>
          <p:nvPr/>
        </p:nvSpPr>
        <p:spPr>
          <a:xfrm>
            <a:off x="9513833" y="2803644"/>
            <a:ext cx="10743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Subtítulo</a:t>
            </a:r>
            <a:endParaRPr sz="1600" b="1">
              <a:solidFill>
                <a:srgbClr val="929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16;p15">
            <a:extLst>
              <a:ext uri="{FF2B5EF4-FFF2-40B4-BE49-F238E27FC236}">
                <a16:creationId xmlns:a16="http://schemas.microsoft.com/office/drawing/2014/main" id="{BAE56502-C10B-47E9-B934-3B781205E47D}"/>
              </a:ext>
            </a:extLst>
          </p:cNvPr>
          <p:cNvSpPr txBox="1"/>
          <p:nvPr/>
        </p:nvSpPr>
        <p:spPr>
          <a:xfrm flipH="1">
            <a:off x="9914546" y="4161347"/>
            <a:ext cx="65595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22" name="Google Shape;117;p15">
            <a:extLst>
              <a:ext uri="{FF2B5EF4-FFF2-40B4-BE49-F238E27FC236}">
                <a16:creationId xmlns:a16="http://schemas.microsoft.com/office/drawing/2014/main" id="{F688B878-D1F0-42A7-B94D-8F6DE1296224}"/>
              </a:ext>
            </a:extLst>
          </p:cNvPr>
          <p:cNvSpPr txBox="1"/>
          <p:nvPr/>
        </p:nvSpPr>
        <p:spPr>
          <a:xfrm>
            <a:off x="8216645" y="4446230"/>
            <a:ext cx="10743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Subtítulo</a:t>
            </a:r>
            <a:endParaRPr sz="1600" b="1">
              <a:solidFill>
                <a:srgbClr val="929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18;p15">
            <a:extLst>
              <a:ext uri="{FF2B5EF4-FFF2-40B4-BE49-F238E27FC236}">
                <a16:creationId xmlns:a16="http://schemas.microsoft.com/office/drawing/2014/main" id="{50BEA74E-491C-4B8E-A31D-8B14CD672129}"/>
              </a:ext>
            </a:extLst>
          </p:cNvPr>
          <p:cNvSpPr txBox="1"/>
          <p:nvPr/>
        </p:nvSpPr>
        <p:spPr>
          <a:xfrm>
            <a:off x="8144631" y="4807678"/>
            <a:ext cx="235273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Sed perspiciatis unde omnis iste natus error voluptatem rem.</a:t>
            </a:r>
            <a:endParaRPr/>
          </a:p>
        </p:txBody>
      </p:sp>
      <p:sp>
        <p:nvSpPr>
          <p:cNvPr id="24" name="Google Shape;119;p15">
            <a:extLst>
              <a:ext uri="{FF2B5EF4-FFF2-40B4-BE49-F238E27FC236}">
                <a16:creationId xmlns:a16="http://schemas.microsoft.com/office/drawing/2014/main" id="{31A74DD4-FFC0-4867-AB2E-F3BE5428A02D}"/>
              </a:ext>
            </a:extLst>
          </p:cNvPr>
          <p:cNvSpPr/>
          <p:nvPr/>
        </p:nvSpPr>
        <p:spPr>
          <a:xfrm>
            <a:off x="5453402" y="2536647"/>
            <a:ext cx="1306981" cy="130054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20;p15">
            <a:extLst>
              <a:ext uri="{FF2B5EF4-FFF2-40B4-BE49-F238E27FC236}">
                <a16:creationId xmlns:a16="http://schemas.microsoft.com/office/drawing/2014/main" id="{79ED453D-B4E2-415D-A74D-B1C80BD484E5}"/>
              </a:ext>
            </a:extLst>
          </p:cNvPr>
          <p:cNvSpPr/>
          <p:nvPr/>
        </p:nvSpPr>
        <p:spPr>
          <a:xfrm>
            <a:off x="4380347" y="1467884"/>
            <a:ext cx="3455237" cy="3444507"/>
          </a:xfrm>
          <a:prstGeom prst="ellipse">
            <a:avLst/>
          </a:prstGeom>
          <a:noFill/>
          <a:ln w="25400" cap="flat" cmpd="sng">
            <a:solidFill>
              <a:srgbClr val="BCBCBC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21;p15">
            <a:extLst>
              <a:ext uri="{FF2B5EF4-FFF2-40B4-BE49-F238E27FC236}">
                <a16:creationId xmlns:a16="http://schemas.microsoft.com/office/drawing/2014/main" id="{5FA236C1-79F7-4481-8424-FE7C49D85CFB}"/>
              </a:ext>
            </a:extLst>
          </p:cNvPr>
          <p:cNvSpPr/>
          <p:nvPr/>
        </p:nvSpPr>
        <p:spPr>
          <a:xfrm>
            <a:off x="5502763" y="1169575"/>
            <a:ext cx="1210406" cy="1264059"/>
          </a:xfrm>
          <a:custGeom>
            <a:avLst/>
            <a:gdLst/>
            <a:ahLst/>
            <a:cxnLst/>
            <a:rect l="l" t="t" r="r" b="b"/>
            <a:pathLst>
              <a:path w="564" h="589" extrusionOk="0">
                <a:moveTo>
                  <a:pt x="0" y="311"/>
                </a:moveTo>
                <a:lnTo>
                  <a:pt x="102" y="311"/>
                </a:lnTo>
                <a:lnTo>
                  <a:pt x="102" y="0"/>
                </a:lnTo>
                <a:lnTo>
                  <a:pt x="461" y="0"/>
                </a:lnTo>
                <a:lnTo>
                  <a:pt x="461" y="311"/>
                </a:lnTo>
                <a:lnTo>
                  <a:pt x="564" y="311"/>
                </a:lnTo>
                <a:lnTo>
                  <a:pt x="283" y="589"/>
                </a:lnTo>
                <a:lnTo>
                  <a:pt x="0" y="311"/>
                </a:lnTo>
                <a:lnTo>
                  <a:pt x="0" y="311"/>
                </a:lnTo>
                <a:close/>
              </a:path>
            </a:pathLst>
          </a:custGeom>
          <a:solidFill>
            <a:srgbClr val="D23C7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22;p15">
            <a:extLst>
              <a:ext uri="{FF2B5EF4-FFF2-40B4-BE49-F238E27FC236}">
                <a16:creationId xmlns:a16="http://schemas.microsoft.com/office/drawing/2014/main" id="{2353C27D-892F-404A-B7B5-FBAD8FECAE8E}"/>
              </a:ext>
            </a:extLst>
          </p:cNvPr>
          <p:cNvSpPr/>
          <p:nvPr/>
        </p:nvSpPr>
        <p:spPr>
          <a:xfrm>
            <a:off x="4161444" y="1847746"/>
            <a:ext cx="1289812" cy="1184653"/>
          </a:xfrm>
          <a:custGeom>
            <a:avLst/>
            <a:gdLst/>
            <a:ahLst/>
            <a:cxnLst/>
            <a:rect l="l" t="t" r="r" b="b"/>
            <a:pathLst>
              <a:path w="601" h="552" extrusionOk="0">
                <a:moveTo>
                  <a:pt x="218" y="552"/>
                </a:moveTo>
                <a:lnTo>
                  <a:pt x="270" y="463"/>
                </a:lnTo>
                <a:lnTo>
                  <a:pt x="0" y="309"/>
                </a:lnTo>
                <a:lnTo>
                  <a:pt x="179" y="0"/>
                </a:lnTo>
                <a:lnTo>
                  <a:pt x="448" y="156"/>
                </a:lnTo>
                <a:lnTo>
                  <a:pt x="499" y="67"/>
                </a:lnTo>
                <a:lnTo>
                  <a:pt x="601" y="449"/>
                </a:lnTo>
                <a:lnTo>
                  <a:pt x="218" y="552"/>
                </a:lnTo>
                <a:lnTo>
                  <a:pt x="218" y="552"/>
                </a:lnTo>
                <a:close/>
              </a:path>
            </a:pathLst>
          </a:custGeom>
          <a:solidFill>
            <a:srgbClr val="BB4D8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23;p15">
            <a:extLst>
              <a:ext uri="{FF2B5EF4-FFF2-40B4-BE49-F238E27FC236}">
                <a16:creationId xmlns:a16="http://schemas.microsoft.com/office/drawing/2014/main" id="{AD43C7E8-CA56-45C0-8887-BB1B1CEE626C}"/>
              </a:ext>
            </a:extLst>
          </p:cNvPr>
          <p:cNvSpPr/>
          <p:nvPr/>
        </p:nvSpPr>
        <p:spPr>
          <a:xfrm>
            <a:off x="4161444" y="3343585"/>
            <a:ext cx="1289812" cy="1182507"/>
          </a:xfrm>
          <a:custGeom>
            <a:avLst/>
            <a:gdLst/>
            <a:ahLst/>
            <a:cxnLst/>
            <a:rect l="l" t="t" r="r" b="b"/>
            <a:pathLst>
              <a:path w="601" h="551" extrusionOk="0">
                <a:moveTo>
                  <a:pt x="499" y="487"/>
                </a:moveTo>
                <a:lnTo>
                  <a:pt x="448" y="398"/>
                </a:lnTo>
                <a:lnTo>
                  <a:pt x="179" y="551"/>
                </a:lnTo>
                <a:lnTo>
                  <a:pt x="0" y="244"/>
                </a:lnTo>
                <a:lnTo>
                  <a:pt x="270" y="89"/>
                </a:lnTo>
                <a:lnTo>
                  <a:pt x="218" y="0"/>
                </a:lnTo>
                <a:lnTo>
                  <a:pt x="601" y="104"/>
                </a:lnTo>
                <a:lnTo>
                  <a:pt x="499" y="487"/>
                </a:lnTo>
                <a:lnTo>
                  <a:pt x="499" y="48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24;p15">
            <a:extLst>
              <a:ext uri="{FF2B5EF4-FFF2-40B4-BE49-F238E27FC236}">
                <a16:creationId xmlns:a16="http://schemas.microsoft.com/office/drawing/2014/main" id="{E4EF61CB-94FF-4CF0-8FA4-720F09DEF842}"/>
              </a:ext>
            </a:extLst>
          </p:cNvPr>
          <p:cNvSpPr/>
          <p:nvPr/>
        </p:nvSpPr>
        <p:spPr>
          <a:xfrm>
            <a:off x="5502763" y="3944495"/>
            <a:ext cx="1210406" cy="1259767"/>
          </a:xfrm>
          <a:custGeom>
            <a:avLst/>
            <a:gdLst/>
            <a:ahLst/>
            <a:cxnLst/>
            <a:rect l="l" t="t" r="r" b="b"/>
            <a:pathLst>
              <a:path w="564" h="587" extrusionOk="0">
                <a:moveTo>
                  <a:pt x="564" y="278"/>
                </a:moveTo>
                <a:lnTo>
                  <a:pt x="461" y="278"/>
                </a:lnTo>
                <a:lnTo>
                  <a:pt x="461" y="587"/>
                </a:lnTo>
                <a:lnTo>
                  <a:pt x="102" y="587"/>
                </a:lnTo>
                <a:lnTo>
                  <a:pt x="102" y="278"/>
                </a:lnTo>
                <a:lnTo>
                  <a:pt x="0" y="278"/>
                </a:lnTo>
                <a:lnTo>
                  <a:pt x="283" y="0"/>
                </a:lnTo>
                <a:lnTo>
                  <a:pt x="564" y="278"/>
                </a:lnTo>
                <a:lnTo>
                  <a:pt x="564" y="2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25;p15">
            <a:extLst>
              <a:ext uri="{FF2B5EF4-FFF2-40B4-BE49-F238E27FC236}">
                <a16:creationId xmlns:a16="http://schemas.microsoft.com/office/drawing/2014/main" id="{F629C68B-B6EA-4080-A966-71E7D87F3997}"/>
              </a:ext>
            </a:extLst>
          </p:cNvPr>
          <p:cNvSpPr/>
          <p:nvPr/>
        </p:nvSpPr>
        <p:spPr>
          <a:xfrm>
            <a:off x="6764675" y="3343585"/>
            <a:ext cx="1291958" cy="1182507"/>
          </a:xfrm>
          <a:custGeom>
            <a:avLst/>
            <a:gdLst/>
            <a:ahLst/>
            <a:cxnLst/>
            <a:rect l="l" t="t" r="r" b="b"/>
            <a:pathLst>
              <a:path w="602" h="551" extrusionOk="0">
                <a:moveTo>
                  <a:pt x="382" y="0"/>
                </a:moveTo>
                <a:lnTo>
                  <a:pt x="331" y="89"/>
                </a:lnTo>
                <a:lnTo>
                  <a:pt x="602" y="244"/>
                </a:lnTo>
                <a:lnTo>
                  <a:pt x="422" y="551"/>
                </a:lnTo>
                <a:lnTo>
                  <a:pt x="152" y="398"/>
                </a:lnTo>
                <a:lnTo>
                  <a:pt x="101" y="487"/>
                </a:lnTo>
                <a:lnTo>
                  <a:pt x="0" y="104"/>
                </a:lnTo>
                <a:lnTo>
                  <a:pt x="382" y="0"/>
                </a:lnTo>
                <a:lnTo>
                  <a:pt x="382" y="0"/>
                </a:lnTo>
                <a:close/>
              </a:path>
            </a:pathLst>
          </a:custGeom>
          <a:solidFill>
            <a:srgbClr val="FD8C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26;p15">
            <a:extLst>
              <a:ext uri="{FF2B5EF4-FFF2-40B4-BE49-F238E27FC236}">
                <a16:creationId xmlns:a16="http://schemas.microsoft.com/office/drawing/2014/main" id="{39CE460B-BBDB-4C94-ACBD-4FC12332AB91}"/>
              </a:ext>
            </a:extLst>
          </p:cNvPr>
          <p:cNvSpPr/>
          <p:nvPr/>
        </p:nvSpPr>
        <p:spPr>
          <a:xfrm>
            <a:off x="6764675" y="1847746"/>
            <a:ext cx="1291958" cy="1184653"/>
          </a:xfrm>
          <a:custGeom>
            <a:avLst/>
            <a:gdLst/>
            <a:ahLst/>
            <a:cxnLst/>
            <a:rect l="l" t="t" r="r" b="b"/>
            <a:pathLst>
              <a:path w="602" h="552" extrusionOk="0">
                <a:moveTo>
                  <a:pt x="101" y="67"/>
                </a:moveTo>
                <a:lnTo>
                  <a:pt x="152" y="156"/>
                </a:lnTo>
                <a:lnTo>
                  <a:pt x="422" y="0"/>
                </a:lnTo>
                <a:lnTo>
                  <a:pt x="602" y="309"/>
                </a:lnTo>
                <a:lnTo>
                  <a:pt x="331" y="463"/>
                </a:lnTo>
                <a:lnTo>
                  <a:pt x="382" y="552"/>
                </a:lnTo>
                <a:lnTo>
                  <a:pt x="0" y="449"/>
                </a:lnTo>
                <a:lnTo>
                  <a:pt x="101" y="67"/>
                </a:lnTo>
                <a:lnTo>
                  <a:pt x="101" y="67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5;g2d5827dc18b_1_606">
            <a:extLst>
              <a:ext uri="{FF2B5EF4-FFF2-40B4-BE49-F238E27FC236}">
                <a16:creationId xmlns:a16="http://schemas.microsoft.com/office/drawing/2014/main" id="{3C6B95C3-B664-4760-93EC-73186E731998}"/>
              </a:ext>
            </a:extLst>
          </p:cNvPr>
          <p:cNvSpPr txBox="1">
            <a:spLocks/>
          </p:cNvSpPr>
          <p:nvPr/>
        </p:nvSpPr>
        <p:spPr>
          <a:xfrm>
            <a:off x="-97650" y="2666416"/>
            <a:ext cx="1228965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750"/>
              </a:spcBef>
              <a:buSzPts val="1100"/>
            </a:pPr>
            <a:r>
              <a:rPr lang="es-ES" sz="5000" b="1" dirty="0">
                <a:solidFill>
                  <a:srgbClr val="D23C78"/>
                </a:solidFill>
                <a:latin typeface="Arial Black" panose="020B0A04020102020204" pitchFamily="34" charset="0"/>
              </a:rPr>
              <a:t>¿</a:t>
            </a:r>
            <a:r>
              <a:rPr lang="es-CO" sz="5000" b="1" dirty="0">
                <a:solidFill>
                  <a:srgbClr val="D23C78"/>
                </a:solidFill>
                <a:latin typeface="Arial Black" panose="020B0A04020102020204" pitchFamily="34" charset="0"/>
              </a:rPr>
              <a:t>Qué es la UT?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7E1AD70-B640-4FCC-8258-B700C40CF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8" y="141862"/>
            <a:ext cx="1368667" cy="657231"/>
          </a:xfrm>
          <a:prstGeom prst="rect">
            <a:avLst/>
          </a:prstGeom>
        </p:spPr>
      </p:pic>
      <p:sp>
        <p:nvSpPr>
          <p:cNvPr id="8" name="Google Shape;133;p16">
            <a:extLst>
              <a:ext uri="{FF2B5EF4-FFF2-40B4-BE49-F238E27FC236}">
                <a16:creationId xmlns:a16="http://schemas.microsoft.com/office/drawing/2014/main" id="{F015A015-008C-4045-A281-4264AB3BDBFF}"/>
              </a:ext>
            </a:extLst>
          </p:cNvPr>
          <p:cNvSpPr txBox="1">
            <a:spLocks/>
          </p:cNvSpPr>
          <p:nvPr/>
        </p:nvSpPr>
        <p:spPr>
          <a:xfrm>
            <a:off x="1904881" y="96688"/>
            <a:ext cx="10287119" cy="87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000"/>
              <a:buFont typeface="Arial"/>
              <a:buNone/>
            </a:pPr>
            <a:r>
              <a:rPr lang="pt-BR" sz="3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Título </a:t>
            </a:r>
            <a:r>
              <a:rPr lang="pt-BR" sz="3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Diapositiva</a:t>
            </a:r>
            <a:r>
              <a:rPr lang="pt-BR" sz="3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</a:t>
            </a:r>
            <a:r>
              <a:rPr lang="pt-BR" sz="3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Gráfico Estadístico o Diagrama</a:t>
            </a:r>
            <a:endParaRPr lang="pt-BR" sz="3000" b="1" dirty="0">
              <a:solidFill>
                <a:schemeClr val="tx1"/>
              </a:solidFill>
            </a:endParaRPr>
          </a:p>
        </p:txBody>
      </p:sp>
      <p:grpSp>
        <p:nvGrpSpPr>
          <p:cNvPr id="9" name="Google Shape;134;p16">
            <a:extLst>
              <a:ext uri="{FF2B5EF4-FFF2-40B4-BE49-F238E27FC236}">
                <a16:creationId xmlns:a16="http://schemas.microsoft.com/office/drawing/2014/main" id="{DDA83F29-9088-4B00-9AB9-EF6640F94D4C}"/>
              </a:ext>
            </a:extLst>
          </p:cNvPr>
          <p:cNvGrpSpPr/>
          <p:nvPr/>
        </p:nvGrpSpPr>
        <p:grpSpPr>
          <a:xfrm>
            <a:off x="3704889" y="1451959"/>
            <a:ext cx="1291046" cy="807260"/>
            <a:chOff x="3211834" y="1982060"/>
            <a:chExt cx="1291046" cy="807260"/>
          </a:xfrm>
        </p:grpSpPr>
        <p:sp>
          <p:nvSpPr>
            <p:cNvPr id="10" name="Google Shape;135;p16">
              <a:extLst>
                <a:ext uri="{FF2B5EF4-FFF2-40B4-BE49-F238E27FC236}">
                  <a16:creationId xmlns:a16="http://schemas.microsoft.com/office/drawing/2014/main" id="{43993D46-A615-4CC3-9489-9F9F6E2A98F5}"/>
                </a:ext>
              </a:extLst>
            </p:cNvPr>
            <p:cNvSpPr/>
            <p:nvPr/>
          </p:nvSpPr>
          <p:spPr>
            <a:xfrm rot="-5400000">
              <a:off x="3453727" y="1740167"/>
              <a:ext cx="807260" cy="1291046"/>
            </a:xfrm>
            <a:prstGeom prst="flowChartOffpageConnector">
              <a:avLst/>
            </a:prstGeom>
            <a:solidFill>
              <a:srgbClr val="C613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6;p16">
              <a:extLst>
                <a:ext uri="{FF2B5EF4-FFF2-40B4-BE49-F238E27FC236}">
                  <a16:creationId xmlns:a16="http://schemas.microsoft.com/office/drawing/2014/main" id="{12F68698-895D-4CD3-85D1-2E36A5F03204}"/>
                </a:ext>
              </a:extLst>
            </p:cNvPr>
            <p:cNvSpPr/>
            <p:nvPr/>
          </p:nvSpPr>
          <p:spPr>
            <a:xfrm>
              <a:off x="3708697" y="2216255"/>
              <a:ext cx="297321" cy="312343"/>
            </a:xfrm>
            <a:custGeom>
              <a:avLst/>
              <a:gdLst/>
              <a:ahLst/>
              <a:cxnLst/>
              <a:rect l="l" t="t" r="r" b="b"/>
              <a:pathLst>
                <a:path w="198" h="208" extrusionOk="0">
                  <a:moveTo>
                    <a:pt x="117" y="150"/>
                  </a:moveTo>
                  <a:cubicBezTo>
                    <a:pt x="117" y="150"/>
                    <a:pt x="117" y="150"/>
                    <a:pt x="117" y="150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80" y="98"/>
                    <a:pt x="198" y="66"/>
                    <a:pt x="198" y="47"/>
                  </a:cubicBezTo>
                  <a:cubicBezTo>
                    <a:pt x="198" y="15"/>
                    <a:pt x="166" y="0"/>
                    <a:pt x="150" y="28"/>
                  </a:cubicBezTo>
                  <a:cubicBezTo>
                    <a:pt x="150" y="28"/>
                    <a:pt x="150" y="28"/>
                    <a:pt x="150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2" y="0"/>
                    <a:pt x="0" y="15"/>
                    <a:pt x="0" y="47"/>
                  </a:cubicBezTo>
                  <a:cubicBezTo>
                    <a:pt x="0" y="66"/>
                    <a:pt x="17" y="96"/>
                    <a:pt x="74" y="143"/>
                  </a:cubicBezTo>
                  <a:cubicBezTo>
                    <a:pt x="75" y="144"/>
                    <a:pt x="76" y="145"/>
                    <a:pt x="76" y="146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83" y="155"/>
                    <a:pt x="89" y="165"/>
                    <a:pt x="89" y="172"/>
                  </a:cubicBezTo>
                  <a:cubicBezTo>
                    <a:pt x="89" y="179"/>
                    <a:pt x="86" y="187"/>
                    <a:pt x="83" y="190"/>
                  </a:cubicBezTo>
                  <a:cubicBezTo>
                    <a:pt x="82" y="190"/>
                    <a:pt x="82" y="190"/>
                    <a:pt x="82" y="190"/>
                  </a:cubicBezTo>
                  <a:cubicBezTo>
                    <a:pt x="82" y="190"/>
                    <a:pt x="82" y="190"/>
                    <a:pt x="82" y="190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3" y="190"/>
                    <a:pt x="82" y="191"/>
                    <a:pt x="82" y="191"/>
                  </a:cubicBezTo>
                  <a:cubicBezTo>
                    <a:pt x="82" y="191"/>
                    <a:pt x="82" y="191"/>
                    <a:pt x="81" y="191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72" y="196"/>
                    <a:pt x="59" y="197"/>
                    <a:pt x="58" y="204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141" y="208"/>
                    <a:pt x="141" y="208"/>
                    <a:pt x="141" y="208"/>
                  </a:cubicBezTo>
                  <a:cubicBezTo>
                    <a:pt x="141" y="208"/>
                    <a:pt x="141" y="208"/>
                    <a:pt x="141" y="208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38" y="197"/>
                    <a:pt x="125" y="196"/>
                    <a:pt x="116" y="191"/>
                  </a:cubicBezTo>
                  <a:cubicBezTo>
                    <a:pt x="116" y="191"/>
                    <a:pt x="116" y="191"/>
                    <a:pt x="115" y="191"/>
                  </a:cubicBezTo>
                  <a:cubicBezTo>
                    <a:pt x="115" y="191"/>
                    <a:pt x="115" y="191"/>
                    <a:pt x="115" y="191"/>
                  </a:cubicBezTo>
                  <a:cubicBezTo>
                    <a:pt x="115" y="191"/>
                    <a:pt x="114" y="190"/>
                    <a:pt x="114" y="190"/>
                  </a:cubicBezTo>
                  <a:cubicBezTo>
                    <a:pt x="114" y="190"/>
                    <a:pt x="114" y="190"/>
                    <a:pt x="114" y="190"/>
                  </a:cubicBezTo>
                  <a:cubicBezTo>
                    <a:pt x="114" y="190"/>
                    <a:pt x="114" y="190"/>
                    <a:pt x="114" y="190"/>
                  </a:cubicBezTo>
                  <a:cubicBezTo>
                    <a:pt x="114" y="190"/>
                    <a:pt x="114" y="190"/>
                    <a:pt x="114" y="190"/>
                  </a:cubicBezTo>
                  <a:cubicBezTo>
                    <a:pt x="111" y="187"/>
                    <a:pt x="107" y="179"/>
                    <a:pt x="108" y="172"/>
                  </a:cubicBezTo>
                  <a:cubicBezTo>
                    <a:pt x="108" y="165"/>
                    <a:pt x="113" y="156"/>
                    <a:pt x="117" y="150"/>
                  </a:cubicBezTo>
                  <a:close/>
                  <a:moveTo>
                    <a:pt x="157" y="37"/>
                  </a:moveTo>
                  <a:cubicBezTo>
                    <a:pt x="158" y="37"/>
                    <a:pt x="158" y="37"/>
                    <a:pt x="158" y="37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8"/>
                    <a:pt x="158" y="28"/>
                  </a:cubicBezTo>
                  <a:cubicBezTo>
                    <a:pt x="164" y="13"/>
                    <a:pt x="191" y="19"/>
                    <a:pt x="190" y="46"/>
                  </a:cubicBezTo>
                  <a:cubicBezTo>
                    <a:pt x="189" y="62"/>
                    <a:pt x="176" y="87"/>
                    <a:pt x="136" y="124"/>
                  </a:cubicBezTo>
                  <a:cubicBezTo>
                    <a:pt x="148" y="105"/>
                    <a:pt x="155" y="79"/>
                    <a:pt x="157" y="37"/>
                  </a:cubicBezTo>
                  <a:close/>
                  <a:moveTo>
                    <a:pt x="8" y="46"/>
                  </a:moveTo>
                  <a:cubicBezTo>
                    <a:pt x="7" y="19"/>
                    <a:pt x="34" y="13"/>
                    <a:pt x="40" y="28"/>
                  </a:cubicBezTo>
                  <a:cubicBezTo>
                    <a:pt x="40" y="28"/>
                    <a:pt x="40" y="28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2" y="77"/>
                    <a:pt x="49" y="103"/>
                    <a:pt x="59" y="122"/>
                  </a:cubicBezTo>
                  <a:cubicBezTo>
                    <a:pt x="22" y="86"/>
                    <a:pt x="9" y="62"/>
                    <a:pt x="8" y="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oogle Shape;137;p16">
            <a:extLst>
              <a:ext uri="{FF2B5EF4-FFF2-40B4-BE49-F238E27FC236}">
                <a16:creationId xmlns:a16="http://schemas.microsoft.com/office/drawing/2014/main" id="{166F7E0E-AC23-404B-AFF8-DC76F4B0861D}"/>
              </a:ext>
            </a:extLst>
          </p:cNvPr>
          <p:cNvGrpSpPr/>
          <p:nvPr/>
        </p:nvGrpSpPr>
        <p:grpSpPr>
          <a:xfrm>
            <a:off x="3704889" y="4678342"/>
            <a:ext cx="1291046" cy="807260"/>
            <a:chOff x="3211834" y="5171499"/>
            <a:chExt cx="1291046" cy="807260"/>
          </a:xfrm>
        </p:grpSpPr>
        <p:sp>
          <p:nvSpPr>
            <p:cNvPr id="13" name="Google Shape;138;p16">
              <a:extLst>
                <a:ext uri="{FF2B5EF4-FFF2-40B4-BE49-F238E27FC236}">
                  <a16:creationId xmlns:a16="http://schemas.microsoft.com/office/drawing/2014/main" id="{EE6E445B-DCC2-4503-9F6C-49AFB5CA69F6}"/>
                </a:ext>
              </a:extLst>
            </p:cNvPr>
            <p:cNvSpPr/>
            <p:nvPr/>
          </p:nvSpPr>
          <p:spPr>
            <a:xfrm rot="-5400000">
              <a:off x="3453727" y="4929606"/>
              <a:ext cx="807260" cy="1291046"/>
            </a:xfrm>
            <a:prstGeom prst="flowChartOffpageConnector">
              <a:avLst/>
            </a:prstGeom>
            <a:solidFill>
              <a:srgbClr val="F2B8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9;p16">
              <a:extLst>
                <a:ext uri="{FF2B5EF4-FFF2-40B4-BE49-F238E27FC236}">
                  <a16:creationId xmlns:a16="http://schemas.microsoft.com/office/drawing/2014/main" id="{CAE66D00-E5D8-47C3-A1B9-E76E804D13A8}"/>
                </a:ext>
              </a:extLst>
            </p:cNvPr>
            <p:cNvSpPr/>
            <p:nvPr/>
          </p:nvSpPr>
          <p:spPr>
            <a:xfrm>
              <a:off x="3698728" y="5428363"/>
              <a:ext cx="317258" cy="317259"/>
            </a:xfrm>
            <a:custGeom>
              <a:avLst/>
              <a:gdLst/>
              <a:ahLst/>
              <a:cxnLst/>
              <a:rect l="l" t="t" r="r" b="b"/>
              <a:pathLst>
                <a:path w="191" h="190" extrusionOk="0">
                  <a:moveTo>
                    <a:pt x="97" y="3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45" y="4"/>
                    <a:pt x="5" y="44"/>
                    <a:pt x="0" y="95"/>
                  </a:cubicBezTo>
                  <a:cubicBezTo>
                    <a:pt x="10" y="89"/>
                    <a:pt x="32" y="83"/>
                    <a:pt x="53" y="102"/>
                  </a:cubicBezTo>
                  <a:cubicBezTo>
                    <a:pt x="53" y="102"/>
                    <a:pt x="69" y="89"/>
                    <a:pt x="93" y="90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73"/>
                    <a:pt x="90" y="176"/>
                    <a:pt x="87" y="179"/>
                  </a:cubicBezTo>
                  <a:cubicBezTo>
                    <a:pt x="85" y="181"/>
                    <a:pt x="82" y="182"/>
                    <a:pt x="79" y="182"/>
                  </a:cubicBezTo>
                  <a:cubicBezTo>
                    <a:pt x="75" y="182"/>
                    <a:pt x="71" y="181"/>
                    <a:pt x="69" y="177"/>
                  </a:cubicBezTo>
                  <a:cubicBezTo>
                    <a:pt x="67" y="175"/>
                    <a:pt x="66" y="172"/>
                    <a:pt x="66" y="169"/>
                  </a:cubicBezTo>
                  <a:cubicBezTo>
                    <a:pt x="66" y="163"/>
                    <a:pt x="66" y="163"/>
                    <a:pt x="66" y="163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59" y="176"/>
                    <a:pt x="61" y="181"/>
                    <a:pt x="65" y="185"/>
                  </a:cubicBezTo>
                  <a:cubicBezTo>
                    <a:pt x="69" y="188"/>
                    <a:pt x="73" y="190"/>
                    <a:pt x="79" y="190"/>
                  </a:cubicBezTo>
                  <a:cubicBezTo>
                    <a:pt x="84" y="190"/>
                    <a:pt x="88" y="188"/>
                    <a:pt x="92" y="185"/>
                  </a:cubicBezTo>
                  <a:cubicBezTo>
                    <a:pt x="96" y="181"/>
                    <a:pt x="99" y="177"/>
                    <a:pt x="99" y="170"/>
                  </a:cubicBezTo>
                  <a:cubicBezTo>
                    <a:pt x="98" y="147"/>
                    <a:pt x="98" y="147"/>
                    <a:pt x="98" y="147"/>
                  </a:cubicBezTo>
                  <a:cubicBezTo>
                    <a:pt x="97" y="147"/>
                    <a:pt x="97" y="147"/>
                    <a:pt x="97" y="147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108" y="91"/>
                    <a:pt x="120" y="94"/>
                    <a:pt x="132" y="102"/>
                  </a:cubicBezTo>
                  <a:cubicBezTo>
                    <a:pt x="132" y="102"/>
                    <a:pt x="163" y="76"/>
                    <a:pt x="191" y="102"/>
                  </a:cubicBezTo>
                  <a:cubicBezTo>
                    <a:pt x="189" y="48"/>
                    <a:pt x="148" y="5"/>
                    <a:pt x="97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140;p16">
            <a:extLst>
              <a:ext uri="{FF2B5EF4-FFF2-40B4-BE49-F238E27FC236}">
                <a16:creationId xmlns:a16="http://schemas.microsoft.com/office/drawing/2014/main" id="{BE4823B9-B55F-48C1-8204-7DEC5109BF42}"/>
              </a:ext>
            </a:extLst>
          </p:cNvPr>
          <p:cNvGrpSpPr/>
          <p:nvPr/>
        </p:nvGrpSpPr>
        <p:grpSpPr>
          <a:xfrm>
            <a:off x="3704889" y="2515646"/>
            <a:ext cx="1291046" cy="807260"/>
            <a:chOff x="3211834" y="3045747"/>
            <a:chExt cx="1291046" cy="807260"/>
          </a:xfrm>
        </p:grpSpPr>
        <p:sp>
          <p:nvSpPr>
            <p:cNvPr id="16" name="Google Shape;141;p16">
              <a:extLst>
                <a:ext uri="{FF2B5EF4-FFF2-40B4-BE49-F238E27FC236}">
                  <a16:creationId xmlns:a16="http://schemas.microsoft.com/office/drawing/2014/main" id="{D4F82BAA-066C-470C-8379-EC7576E6B21C}"/>
                </a:ext>
              </a:extLst>
            </p:cNvPr>
            <p:cNvSpPr/>
            <p:nvPr/>
          </p:nvSpPr>
          <p:spPr>
            <a:xfrm rot="-5400000">
              <a:off x="3453727" y="2803854"/>
              <a:ext cx="807260" cy="1291046"/>
            </a:xfrm>
            <a:prstGeom prst="flowChartOffpageConnector">
              <a:avLst/>
            </a:prstGeom>
            <a:solidFill>
              <a:srgbClr val="F6CD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42;p16">
              <a:extLst>
                <a:ext uri="{FF2B5EF4-FFF2-40B4-BE49-F238E27FC236}">
                  <a16:creationId xmlns:a16="http://schemas.microsoft.com/office/drawing/2014/main" id="{0E06B2C1-252A-41C6-8FD4-256D9CB32969}"/>
                </a:ext>
              </a:extLst>
            </p:cNvPr>
            <p:cNvGrpSpPr/>
            <p:nvPr/>
          </p:nvGrpSpPr>
          <p:grpSpPr>
            <a:xfrm>
              <a:off x="3737077" y="3297799"/>
              <a:ext cx="240560" cy="285155"/>
              <a:chOff x="-3175" y="6350"/>
              <a:chExt cx="608013" cy="720725"/>
            </a:xfrm>
          </p:grpSpPr>
          <p:sp>
            <p:nvSpPr>
              <p:cNvPr id="18" name="Google Shape;143;p16">
                <a:extLst>
                  <a:ext uri="{FF2B5EF4-FFF2-40B4-BE49-F238E27FC236}">
                    <a16:creationId xmlns:a16="http://schemas.microsoft.com/office/drawing/2014/main" id="{6BF19B48-6B8D-480E-892A-8746C766D72D}"/>
                  </a:ext>
                </a:extLst>
              </p:cNvPr>
              <p:cNvSpPr/>
              <p:nvPr/>
            </p:nvSpPr>
            <p:spPr>
              <a:xfrm>
                <a:off x="-3175" y="158750"/>
                <a:ext cx="608013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49" extrusionOk="0">
                    <a:moveTo>
                      <a:pt x="119" y="0"/>
                    </a:moveTo>
                    <a:cubicBezTo>
                      <a:pt x="121" y="5"/>
                      <a:pt x="122" y="10"/>
                      <a:pt x="122" y="15"/>
                    </a:cubicBezTo>
                    <a:cubicBezTo>
                      <a:pt x="122" y="18"/>
                      <a:pt x="122" y="21"/>
                      <a:pt x="121" y="24"/>
                    </a:cubicBezTo>
                    <a:cubicBezTo>
                      <a:pt x="133" y="35"/>
                      <a:pt x="141" y="52"/>
                      <a:pt x="141" y="69"/>
                    </a:cubicBezTo>
                    <a:cubicBezTo>
                      <a:pt x="141" y="103"/>
                      <a:pt x="114" y="131"/>
                      <a:pt x="80" y="131"/>
                    </a:cubicBezTo>
                    <a:cubicBezTo>
                      <a:pt x="46" y="131"/>
                      <a:pt x="19" y="103"/>
                      <a:pt x="19" y="69"/>
                    </a:cubicBezTo>
                    <a:cubicBezTo>
                      <a:pt x="19" y="52"/>
                      <a:pt x="27" y="35"/>
                      <a:pt x="39" y="24"/>
                    </a:cubicBezTo>
                    <a:cubicBezTo>
                      <a:pt x="38" y="21"/>
                      <a:pt x="38" y="18"/>
                      <a:pt x="38" y="15"/>
                    </a:cubicBezTo>
                    <a:cubicBezTo>
                      <a:pt x="38" y="10"/>
                      <a:pt x="39" y="5"/>
                      <a:pt x="41" y="0"/>
                    </a:cubicBezTo>
                    <a:cubicBezTo>
                      <a:pt x="17" y="14"/>
                      <a:pt x="0" y="40"/>
                      <a:pt x="0" y="69"/>
                    </a:cubicBezTo>
                    <a:cubicBezTo>
                      <a:pt x="0" y="113"/>
                      <a:pt x="36" y="149"/>
                      <a:pt x="80" y="149"/>
                    </a:cubicBezTo>
                    <a:cubicBezTo>
                      <a:pt x="124" y="149"/>
                      <a:pt x="159" y="113"/>
                      <a:pt x="159" y="69"/>
                    </a:cubicBezTo>
                    <a:cubicBezTo>
                      <a:pt x="159" y="40"/>
                      <a:pt x="143" y="14"/>
                      <a:pt x="1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44;p16">
                <a:extLst>
                  <a:ext uri="{FF2B5EF4-FFF2-40B4-BE49-F238E27FC236}">
                    <a16:creationId xmlns:a16="http://schemas.microsoft.com/office/drawing/2014/main" id="{263C7AE8-A5E8-44FA-B155-015D961D4F2D}"/>
                  </a:ext>
                </a:extLst>
              </p:cNvPr>
              <p:cNvSpPr/>
              <p:nvPr/>
            </p:nvSpPr>
            <p:spPr>
              <a:xfrm>
                <a:off x="260350" y="6350"/>
                <a:ext cx="84138" cy="458788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0" extrusionOk="0">
                    <a:moveTo>
                      <a:pt x="11" y="120"/>
                    </a:moveTo>
                    <a:cubicBezTo>
                      <a:pt x="17" y="120"/>
                      <a:pt x="22" y="115"/>
                      <a:pt x="22" y="109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15"/>
                      <a:pt x="5" y="120"/>
                      <a:pt x="11" y="1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" name="Google Shape;145;p16">
            <a:extLst>
              <a:ext uri="{FF2B5EF4-FFF2-40B4-BE49-F238E27FC236}">
                <a16:creationId xmlns:a16="http://schemas.microsoft.com/office/drawing/2014/main" id="{2E55B10B-C4BB-434F-9806-6F1420CDADC4}"/>
              </a:ext>
            </a:extLst>
          </p:cNvPr>
          <p:cNvGrpSpPr/>
          <p:nvPr/>
        </p:nvGrpSpPr>
        <p:grpSpPr>
          <a:xfrm>
            <a:off x="3704889" y="3581538"/>
            <a:ext cx="1291046" cy="807260"/>
            <a:chOff x="3211834" y="4111639"/>
            <a:chExt cx="1291046" cy="807260"/>
          </a:xfrm>
        </p:grpSpPr>
        <p:sp>
          <p:nvSpPr>
            <p:cNvPr id="21" name="Google Shape;146;p16">
              <a:extLst>
                <a:ext uri="{FF2B5EF4-FFF2-40B4-BE49-F238E27FC236}">
                  <a16:creationId xmlns:a16="http://schemas.microsoft.com/office/drawing/2014/main" id="{AC9DE815-ECB9-4A7A-B07C-65E5472EC160}"/>
                </a:ext>
              </a:extLst>
            </p:cNvPr>
            <p:cNvSpPr/>
            <p:nvPr/>
          </p:nvSpPr>
          <p:spPr>
            <a:xfrm rot="-5400000">
              <a:off x="3453727" y="3869746"/>
              <a:ext cx="807260" cy="1291046"/>
            </a:xfrm>
            <a:prstGeom prst="flowChartOffpageConnector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" name="Google Shape;147;p16">
              <a:extLst>
                <a:ext uri="{FF2B5EF4-FFF2-40B4-BE49-F238E27FC236}">
                  <a16:creationId xmlns:a16="http://schemas.microsoft.com/office/drawing/2014/main" id="{9BDF3568-B34E-4727-A633-ECFF4790CF4F}"/>
                </a:ext>
              </a:extLst>
            </p:cNvPr>
            <p:cNvGrpSpPr/>
            <p:nvPr/>
          </p:nvGrpSpPr>
          <p:grpSpPr>
            <a:xfrm>
              <a:off x="3708563" y="4351242"/>
              <a:ext cx="297588" cy="328055"/>
              <a:chOff x="1744766" y="1128578"/>
              <a:chExt cx="666750" cy="735013"/>
            </a:xfrm>
          </p:grpSpPr>
          <p:sp>
            <p:nvSpPr>
              <p:cNvPr id="23" name="Google Shape;148;p16">
                <a:extLst>
                  <a:ext uri="{FF2B5EF4-FFF2-40B4-BE49-F238E27FC236}">
                    <a16:creationId xmlns:a16="http://schemas.microsoft.com/office/drawing/2014/main" id="{E4B16046-B9A9-451F-8398-5E00150499AB}"/>
                  </a:ext>
                </a:extLst>
              </p:cNvPr>
              <p:cNvSpPr/>
              <p:nvPr/>
            </p:nvSpPr>
            <p:spPr>
              <a:xfrm>
                <a:off x="1818585" y="1211922"/>
                <a:ext cx="519113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49" extrusionOk="0">
                    <a:moveTo>
                      <a:pt x="68" y="0"/>
                    </a:moveTo>
                    <a:cubicBezTo>
                      <a:pt x="54" y="13"/>
                      <a:pt x="28" y="33"/>
                      <a:pt x="0" y="42"/>
                    </a:cubicBezTo>
                    <a:cubicBezTo>
                      <a:pt x="3" y="63"/>
                      <a:pt x="17" y="108"/>
                      <a:pt x="67" y="149"/>
                    </a:cubicBezTo>
                    <a:cubicBezTo>
                      <a:pt x="84" y="136"/>
                      <a:pt x="125" y="100"/>
                      <a:pt x="136" y="40"/>
                    </a:cubicBezTo>
                    <a:cubicBezTo>
                      <a:pt x="119" y="33"/>
                      <a:pt x="91" y="19"/>
                      <a:pt x="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49;p16">
                <a:extLst>
                  <a:ext uri="{FF2B5EF4-FFF2-40B4-BE49-F238E27FC236}">
                    <a16:creationId xmlns:a16="http://schemas.microsoft.com/office/drawing/2014/main" id="{CBE131C8-BAF6-4A7E-B78A-94D84B3B9341}"/>
                  </a:ext>
                </a:extLst>
              </p:cNvPr>
              <p:cNvSpPr/>
              <p:nvPr/>
            </p:nvSpPr>
            <p:spPr>
              <a:xfrm>
                <a:off x="1744766" y="1128578"/>
                <a:ext cx="666750" cy="735013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93" extrusionOk="0">
                    <a:moveTo>
                      <a:pt x="88" y="0"/>
                    </a:moveTo>
                    <a:cubicBezTo>
                      <a:pt x="88" y="0"/>
                      <a:pt x="46" y="44"/>
                      <a:pt x="1" y="52"/>
                    </a:cubicBezTo>
                    <a:cubicBezTo>
                      <a:pt x="1" y="52"/>
                      <a:pt x="0" y="129"/>
                      <a:pt x="86" y="193"/>
                    </a:cubicBezTo>
                    <a:cubicBezTo>
                      <a:pt x="86" y="193"/>
                      <a:pt x="164" y="149"/>
                      <a:pt x="175" y="52"/>
                    </a:cubicBezTo>
                    <a:cubicBezTo>
                      <a:pt x="175" y="52"/>
                      <a:pt x="119" y="33"/>
                      <a:pt x="88" y="0"/>
                    </a:cubicBezTo>
                    <a:close/>
                    <a:moveTo>
                      <a:pt x="87" y="179"/>
                    </a:moveTo>
                    <a:cubicBezTo>
                      <a:pt x="28" y="132"/>
                      <a:pt x="15" y="80"/>
                      <a:pt x="13" y="59"/>
                    </a:cubicBezTo>
                    <a:cubicBezTo>
                      <a:pt x="46" y="51"/>
                      <a:pt x="75" y="27"/>
                      <a:pt x="88" y="14"/>
                    </a:cubicBezTo>
                    <a:cubicBezTo>
                      <a:pt x="113" y="37"/>
                      <a:pt x="147" y="52"/>
                      <a:pt x="163" y="58"/>
                    </a:cubicBezTo>
                    <a:cubicBezTo>
                      <a:pt x="152" y="128"/>
                      <a:pt x="104" y="167"/>
                      <a:pt x="87" y="1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" name="Google Shape;150;p16">
            <a:extLst>
              <a:ext uri="{FF2B5EF4-FFF2-40B4-BE49-F238E27FC236}">
                <a16:creationId xmlns:a16="http://schemas.microsoft.com/office/drawing/2014/main" id="{A3602266-85F6-487A-A1A1-11D38D92FB85}"/>
              </a:ext>
            </a:extLst>
          </p:cNvPr>
          <p:cNvGrpSpPr/>
          <p:nvPr/>
        </p:nvGrpSpPr>
        <p:grpSpPr>
          <a:xfrm>
            <a:off x="3179646" y="1595369"/>
            <a:ext cx="328971" cy="493911"/>
            <a:chOff x="2094998" y="2034687"/>
            <a:chExt cx="328971" cy="493911"/>
          </a:xfrm>
        </p:grpSpPr>
        <p:sp>
          <p:nvSpPr>
            <p:cNvPr id="26" name="Google Shape;151;p16">
              <a:extLst>
                <a:ext uri="{FF2B5EF4-FFF2-40B4-BE49-F238E27FC236}">
                  <a16:creationId xmlns:a16="http://schemas.microsoft.com/office/drawing/2014/main" id="{B9087ED1-2169-48E0-9BE0-C25A92FF49B8}"/>
                </a:ext>
              </a:extLst>
            </p:cNvPr>
            <p:cNvSpPr/>
            <p:nvPr/>
          </p:nvSpPr>
          <p:spPr>
            <a:xfrm>
              <a:off x="2170656" y="2034687"/>
              <a:ext cx="253313" cy="493911"/>
            </a:xfrm>
            <a:custGeom>
              <a:avLst/>
              <a:gdLst/>
              <a:ahLst/>
              <a:cxnLst/>
              <a:rect l="l" t="t" r="r" b="b"/>
              <a:pathLst>
                <a:path w="106" h="21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7" y="21"/>
                    <a:pt x="84" y="59"/>
                    <a:pt x="84" y="105"/>
                  </a:cubicBezTo>
                  <a:cubicBezTo>
                    <a:pt x="84" y="152"/>
                    <a:pt x="47" y="189"/>
                    <a:pt x="0" y="189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59" y="211"/>
                    <a:pt x="106" y="164"/>
                    <a:pt x="106" y="105"/>
                  </a:cubicBezTo>
                  <a:cubicBezTo>
                    <a:pt x="106" y="47"/>
                    <a:pt x="59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2;p16">
              <a:extLst>
                <a:ext uri="{FF2B5EF4-FFF2-40B4-BE49-F238E27FC236}">
                  <a16:creationId xmlns:a16="http://schemas.microsoft.com/office/drawing/2014/main" id="{21C7A50F-E574-41F8-B518-1F706E44B5E9}"/>
                </a:ext>
              </a:extLst>
            </p:cNvPr>
            <p:cNvSpPr txBox="1"/>
            <p:nvPr/>
          </p:nvSpPr>
          <p:spPr>
            <a:xfrm>
              <a:off x="2094998" y="2181437"/>
              <a:ext cx="1513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929292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28" name="Google Shape;153;p16">
            <a:extLst>
              <a:ext uri="{FF2B5EF4-FFF2-40B4-BE49-F238E27FC236}">
                <a16:creationId xmlns:a16="http://schemas.microsoft.com/office/drawing/2014/main" id="{3EE349C5-F8D1-450E-901B-7395490BCF9B}"/>
              </a:ext>
            </a:extLst>
          </p:cNvPr>
          <p:cNvGrpSpPr/>
          <p:nvPr/>
        </p:nvGrpSpPr>
        <p:grpSpPr>
          <a:xfrm>
            <a:off x="3179646" y="2692128"/>
            <a:ext cx="328971" cy="493911"/>
            <a:chOff x="2094998" y="2922508"/>
            <a:chExt cx="328971" cy="493911"/>
          </a:xfrm>
        </p:grpSpPr>
        <p:sp>
          <p:nvSpPr>
            <p:cNvPr id="29" name="Google Shape;154;p16">
              <a:extLst>
                <a:ext uri="{FF2B5EF4-FFF2-40B4-BE49-F238E27FC236}">
                  <a16:creationId xmlns:a16="http://schemas.microsoft.com/office/drawing/2014/main" id="{6DBA90AE-5F02-4F9A-BC57-CB8A1F3BAABC}"/>
                </a:ext>
              </a:extLst>
            </p:cNvPr>
            <p:cNvSpPr/>
            <p:nvPr/>
          </p:nvSpPr>
          <p:spPr>
            <a:xfrm>
              <a:off x="2170656" y="2922508"/>
              <a:ext cx="253313" cy="493911"/>
            </a:xfrm>
            <a:custGeom>
              <a:avLst/>
              <a:gdLst/>
              <a:ahLst/>
              <a:cxnLst/>
              <a:rect l="l" t="t" r="r" b="b"/>
              <a:pathLst>
                <a:path w="106" h="21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7" y="21"/>
                    <a:pt x="84" y="59"/>
                    <a:pt x="84" y="105"/>
                  </a:cubicBezTo>
                  <a:cubicBezTo>
                    <a:pt x="84" y="152"/>
                    <a:pt x="47" y="189"/>
                    <a:pt x="0" y="189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59" y="211"/>
                    <a:pt x="106" y="164"/>
                    <a:pt x="106" y="105"/>
                  </a:cubicBezTo>
                  <a:cubicBezTo>
                    <a:pt x="106" y="47"/>
                    <a:pt x="59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5;p16">
              <a:extLst>
                <a:ext uri="{FF2B5EF4-FFF2-40B4-BE49-F238E27FC236}">
                  <a16:creationId xmlns:a16="http://schemas.microsoft.com/office/drawing/2014/main" id="{52A9B27B-5B91-4343-B8E5-EAACD990883A}"/>
                </a:ext>
              </a:extLst>
            </p:cNvPr>
            <p:cNvSpPr txBox="1"/>
            <p:nvPr/>
          </p:nvSpPr>
          <p:spPr>
            <a:xfrm>
              <a:off x="2094998" y="3069258"/>
              <a:ext cx="1513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929292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31" name="Google Shape;156;p16">
            <a:extLst>
              <a:ext uri="{FF2B5EF4-FFF2-40B4-BE49-F238E27FC236}">
                <a16:creationId xmlns:a16="http://schemas.microsoft.com/office/drawing/2014/main" id="{38EFABED-7716-4EC1-8FC9-7440D75EB96E}"/>
              </a:ext>
            </a:extLst>
          </p:cNvPr>
          <p:cNvGrpSpPr/>
          <p:nvPr/>
        </p:nvGrpSpPr>
        <p:grpSpPr>
          <a:xfrm>
            <a:off x="3179646" y="3734632"/>
            <a:ext cx="328971" cy="493911"/>
            <a:chOff x="2094998" y="3796342"/>
            <a:chExt cx="328971" cy="493911"/>
          </a:xfrm>
        </p:grpSpPr>
        <p:sp>
          <p:nvSpPr>
            <p:cNvPr id="32" name="Google Shape;157;p16">
              <a:extLst>
                <a:ext uri="{FF2B5EF4-FFF2-40B4-BE49-F238E27FC236}">
                  <a16:creationId xmlns:a16="http://schemas.microsoft.com/office/drawing/2014/main" id="{FE052CEE-B268-44A1-9AFF-BBD8D319E433}"/>
                </a:ext>
              </a:extLst>
            </p:cNvPr>
            <p:cNvSpPr/>
            <p:nvPr/>
          </p:nvSpPr>
          <p:spPr>
            <a:xfrm>
              <a:off x="2170656" y="3796342"/>
              <a:ext cx="253313" cy="493911"/>
            </a:xfrm>
            <a:custGeom>
              <a:avLst/>
              <a:gdLst/>
              <a:ahLst/>
              <a:cxnLst/>
              <a:rect l="l" t="t" r="r" b="b"/>
              <a:pathLst>
                <a:path w="106" h="21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7" y="21"/>
                    <a:pt x="84" y="59"/>
                    <a:pt x="84" y="105"/>
                  </a:cubicBezTo>
                  <a:cubicBezTo>
                    <a:pt x="84" y="152"/>
                    <a:pt x="47" y="189"/>
                    <a:pt x="0" y="189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59" y="211"/>
                    <a:pt x="106" y="164"/>
                    <a:pt x="106" y="105"/>
                  </a:cubicBezTo>
                  <a:cubicBezTo>
                    <a:pt x="106" y="47"/>
                    <a:pt x="59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8;p16">
              <a:extLst>
                <a:ext uri="{FF2B5EF4-FFF2-40B4-BE49-F238E27FC236}">
                  <a16:creationId xmlns:a16="http://schemas.microsoft.com/office/drawing/2014/main" id="{87B9887B-787D-4CAA-8081-E38A48DD56E8}"/>
                </a:ext>
              </a:extLst>
            </p:cNvPr>
            <p:cNvSpPr txBox="1"/>
            <p:nvPr/>
          </p:nvSpPr>
          <p:spPr>
            <a:xfrm>
              <a:off x="2094998" y="3943092"/>
              <a:ext cx="1513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929292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pSp>
        <p:nvGrpSpPr>
          <p:cNvPr id="34" name="Google Shape;159;p16">
            <a:extLst>
              <a:ext uri="{FF2B5EF4-FFF2-40B4-BE49-F238E27FC236}">
                <a16:creationId xmlns:a16="http://schemas.microsoft.com/office/drawing/2014/main" id="{240EC9DD-09D5-4CD7-8C0D-E506463844DB}"/>
              </a:ext>
            </a:extLst>
          </p:cNvPr>
          <p:cNvGrpSpPr/>
          <p:nvPr/>
        </p:nvGrpSpPr>
        <p:grpSpPr>
          <a:xfrm>
            <a:off x="3179646" y="4805945"/>
            <a:ext cx="328971" cy="493911"/>
            <a:chOff x="2094998" y="4688913"/>
            <a:chExt cx="328971" cy="493911"/>
          </a:xfrm>
        </p:grpSpPr>
        <p:sp>
          <p:nvSpPr>
            <p:cNvPr id="35" name="Google Shape;160;p16">
              <a:extLst>
                <a:ext uri="{FF2B5EF4-FFF2-40B4-BE49-F238E27FC236}">
                  <a16:creationId xmlns:a16="http://schemas.microsoft.com/office/drawing/2014/main" id="{99652198-228B-4F10-9C61-28D2677065A2}"/>
                </a:ext>
              </a:extLst>
            </p:cNvPr>
            <p:cNvSpPr/>
            <p:nvPr/>
          </p:nvSpPr>
          <p:spPr>
            <a:xfrm>
              <a:off x="2170656" y="4688913"/>
              <a:ext cx="253313" cy="493911"/>
            </a:xfrm>
            <a:custGeom>
              <a:avLst/>
              <a:gdLst/>
              <a:ahLst/>
              <a:cxnLst/>
              <a:rect l="l" t="t" r="r" b="b"/>
              <a:pathLst>
                <a:path w="106" h="21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7" y="21"/>
                    <a:pt x="84" y="59"/>
                    <a:pt x="84" y="105"/>
                  </a:cubicBezTo>
                  <a:cubicBezTo>
                    <a:pt x="84" y="152"/>
                    <a:pt x="47" y="189"/>
                    <a:pt x="0" y="189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59" y="211"/>
                    <a:pt x="106" y="164"/>
                    <a:pt x="106" y="105"/>
                  </a:cubicBezTo>
                  <a:cubicBezTo>
                    <a:pt x="106" y="47"/>
                    <a:pt x="59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61;p16">
              <a:extLst>
                <a:ext uri="{FF2B5EF4-FFF2-40B4-BE49-F238E27FC236}">
                  <a16:creationId xmlns:a16="http://schemas.microsoft.com/office/drawing/2014/main" id="{AA5551E2-7CA6-4EEC-A781-820EFFD407E9}"/>
                </a:ext>
              </a:extLst>
            </p:cNvPr>
            <p:cNvSpPr txBox="1"/>
            <p:nvPr/>
          </p:nvSpPr>
          <p:spPr>
            <a:xfrm>
              <a:off x="2094998" y="4835663"/>
              <a:ext cx="1513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929292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grpSp>
        <p:nvGrpSpPr>
          <p:cNvPr id="37" name="Google Shape;162;p16">
            <a:extLst>
              <a:ext uri="{FF2B5EF4-FFF2-40B4-BE49-F238E27FC236}">
                <a16:creationId xmlns:a16="http://schemas.microsoft.com/office/drawing/2014/main" id="{B59B2E06-6DD1-437E-9F3C-47C01894A988}"/>
              </a:ext>
            </a:extLst>
          </p:cNvPr>
          <p:cNvGrpSpPr/>
          <p:nvPr/>
        </p:nvGrpSpPr>
        <p:grpSpPr>
          <a:xfrm>
            <a:off x="5223265" y="1409715"/>
            <a:ext cx="3136002" cy="848695"/>
            <a:chOff x="4730210" y="1939816"/>
            <a:chExt cx="3136002" cy="848695"/>
          </a:xfrm>
        </p:grpSpPr>
        <p:cxnSp>
          <p:nvCxnSpPr>
            <p:cNvPr id="38" name="Google Shape;163;p16">
              <a:extLst>
                <a:ext uri="{FF2B5EF4-FFF2-40B4-BE49-F238E27FC236}">
                  <a16:creationId xmlns:a16="http://schemas.microsoft.com/office/drawing/2014/main" id="{08FB6CA1-F709-4523-9FF5-94A36E1690BB}"/>
                </a:ext>
              </a:extLst>
            </p:cNvPr>
            <p:cNvCxnSpPr/>
            <p:nvPr/>
          </p:nvCxnSpPr>
          <p:spPr>
            <a:xfrm>
              <a:off x="4730210" y="1972376"/>
              <a:ext cx="0" cy="8001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9" name="Google Shape;164;p16">
              <a:extLst>
                <a:ext uri="{FF2B5EF4-FFF2-40B4-BE49-F238E27FC236}">
                  <a16:creationId xmlns:a16="http://schemas.microsoft.com/office/drawing/2014/main" id="{C525A06E-02B9-43AF-8D00-0BA65CDAFCFA}"/>
                </a:ext>
              </a:extLst>
            </p:cNvPr>
            <p:cNvSpPr txBox="1"/>
            <p:nvPr/>
          </p:nvSpPr>
          <p:spPr>
            <a:xfrm>
              <a:off x="4957542" y="2326846"/>
              <a:ext cx="29086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Sed </a:t>
              </a:r>
              <a:r>
                <a:rPr lang="en-US" sz="1000" dirty="0" err="1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ut</a:t>
              </a:r>
              <a:r>
                <a:rPr lang="en-US" sz="10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000" dirty="0" err="1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perspiciatis</a:t>
              </a:r>
              <a:r>
                <a:rPr lang="en-US" sz="10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000" dirty="0" err="1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unde</a:t>
              </a:r>
              <a:r>
                <a:rPr lang="en-US" sz="10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000" dirty="0" err="1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omnis</a:t>
              </a:r>
              <a:r>
                <a:rPr lang="en-US" sz="10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000" dirty="0" err="1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iste</a:t>
              </a:r>
              <a:r>
                <a:rPr lang="en-US" sz="10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000" dirty="0" err="1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natus</a:t>
              </a:r>
              <a:r>
                <a:rPr lang="en-US" sz="10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 error sit </a:t>
              </a:r>
              <a:r>
                <a:rPr lang="en-US" sz="1000" dirty="0" err="1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doloremque</a:t>
              </a:r>
              <a:r>
                <a:rPr lang="en-US" sz="10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000" dirty="0" err="1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lium</a:t>
              </a:r>
              <a:r>
                <a:rPr lang="en-US" sz="10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1000" dirty="0" err="1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totam</a:t>
              </a:r>
              <a:r>
                <a:rPr lang="en-US" sz="10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 rem </a:t>
              </a:r>
              <a:r>
                <a:rPr lang="en-US" sz="1000" dirty="0" err="1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avoluptatem</a:t>
              </a:r>
              <a:r>
                <a:rPr lang="en-US" sz="10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000" dirty="0" err="1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accusantium</a:t>
              </a:r>
              <a:r>
                <a:rPr lang="en-US" sz="10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000" dirty="0" err="1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periam</a:t>
              </a:r>
              <a:r>
                <a:rPr lang="en-US" sz="10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dirty="0"/>
            </a:p>
          </p:txBody>
        </p:sp>
        <p:cxnSp>
          <p:nvCxnSpPr>
            <p:cNvPr id="40" name="Google Shape;165;p16">
              <a:extLst>
                <a:ext uri="{FF2B5EF4-FFF2-40B4-BE49-F238E27FC236}">
                  <a16:creationId xmlns:a16="http://schemas.microsoft.com/office/drawing/2014/main" id="{7D13CE33-0516-4A73-9767-A2CBD0B188F6}"/>
                </a:ext>
              </a:extLst>
            </p:cNvPr>
            <p:cNvCxnSpPr/>
            <p:nvPr/>
          </p:nvCxnSpPr>
          <p:spPr>
            <a:xfrm>
              <a:off x="4971320" y="2222327"/>
              <a:ext cx="345583" cy="0"/>
            </a:xfrm>
            <a:prstGeom prst="straightConnector1">
              <a:avLst/>
            </a:prstGeom>
            <a:noFill/>
            <a:ln w="28575" cap="flat" cmpd="sng">
              <a:solidFill>
                <a:srgbClr val="92929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1" name="Google Shape;166;p16">
              <a:extLst>
                <a:ext uri="{FF2B5EF4-FFF2-40B4-BE49-F238E27FC236}">
                  <a16:creationId xmlns:a16="http://schemas.microsoft.com/office/drawing/2014/main" id="{79F9EAA5-698E-423E-964C-D9CE9592BF15}"/>
                </a:ext>
              </a:extLst>
            </p:cNvPr>
            <p:cNvSpPr txBox="1"/>
            <p:nvPr/>
          </p:nvSpPr>
          <p:spPr>
            <a:xfrm>
              <a:off x="4957541" y="1939816"/>
              <a:ext cx="256109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</a:t>
              </a:r>
              <a:endParaRPr sz="12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167;p16">
            <a:extLst>
              <a:ext uri="{FF2B5EF4-FFF2-40B4-BE49-F238E27FC236}">
                <a16:creationId xmlns:a16="http://schemas.microsoft.com/office/drawing/2014/main" id="{AAD537BF-58CC-412B-A50E-5CCD7933D074}"/>
              </a:ext>
            </a:extLst>
          </p:cNvPr>
          <p:cNvGrpSpPr/>
          <p:nvPr/>
        </p:nvGrpSpPr>
        <p:grpSpPr>
          <a:xfrm>
            <a:off x="5223265" y="2485145"/>
            <a:ext cx="3136002" cy="848695"/>
            <a:chOff x="4730210" y="3015246"/>
            <a:chExt cx="3136002" cy="848695"/>
          </a:xfrm>
        </p:grpSpPr>
        <p:cxnSp>
          <p:nvCxnSpPr>
            <p:cNvPr id="43" name="Google Shape;168;p16">
              <a:extLst>
                <a:ext uri="{FF2B5EF4-FFF2-40B4-BE49-F238E27FC236}">
                  <a16:creationId xmlns:a16="http://schemas.microsoft.com/office/drawing/2014/main" id="{497E2F30-E1F3-4B89-981E-31ABC2CF2E70}"/>
                </a:ext>
              </a:extLst>
            </p:cNvPr>
            <p:cNvCxnSpPr/>
            <p:nvPr/>
          </p:nvCxnSpPr>
          <p:spPr>
            <a:xfrm>
              <a:off x="4730210" y="3047806"/>
              <a:ext cx="0" cy="8001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4" name="Google Shape;169;p16">
              <a:extLst>
                <a:ext uri="{FF2B5EF4-FFF2-40B4-BE49-F238E27FC236}">
                  <a16:creationId xmlns:a16="http://schemas.microsoft.com/office/drawing/2014/main" id="{16BCDAEE-23B3-44D3-8AE5-ACC07CAC42AB}"/>
                </a:ext>
              </a:extLst>
            </p:cNvPr>
            <p:cNvSpPr txBox="1"/>
            <p:nvPr/>
          </p:nvSpPr>
          <p:spPr>
            <a:xfrm>
              <a:off x="4957542" y="3402276"/>
              <a:ext cx="29086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Sed ut perspiciatis unde omnis iste natus error sit doloremque lium, totam rem avoluptatem accusantium periam.</a:t>
              </a:r>
              <a:endParaRPr/>
            </a:p>
          </p:txBody>
        </p:sp>
        <p:cxnSp>
          <p:nvCxnSpPr>
            <p:cNvPr id="45" name="Google Shape;170;p16">
              <a:extLst>
                <a:ext uri="{FF2B5EF4-FFF2-40B4-BE49-F238E27FC236}">
                  <a16:creationId xmlns:a16="http://schemas.microsoft.com/office/drawing/2014/main" id="{3BBDF7A6-42C7-418C-85B4-633AD99B8587}"/>
                </a:ext>
              </a:extLst>
            </p:cNvPr>
            <p:cNvCxnSpPr/>
            <p:nvPr/>
          </p:nvCxnSpPr>
          <p:spPr>
            <a:xfrm>
              <a:off x="4971320" y="3297757"/>
              <a:ext cx="345583" cy="0"/>
            </a:xfrm>
            <a:prstGeom prst="straightConnector1">
              <a:avLst/>
            </a:prstGeom>
            <a:noFill/>
            <a:ln w="28575" cap="flat" cmpd="sng">
              <a:solidFill>
                <a:srgbClr val="92929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6" name="Google Shape;171;p16">
              <a:extLst>
                <a:ext uri="{FF2B5EF4-FFF2-40B4-BE49-F238E27FC236}">
                  <a16:creationId xmlns:a16="http://schemas.microsoft.com/office/drawing/2014/main" id="{3AD05176-5C7D-4A5F-9B83-71588393C3C9}"/>
                </a:ext>
              </a:extLst>
            </p:cNvPr>
            <p:cNvSpPr txBox="1"/>
            <p:nvPr/>
          </p:nvSpPr>
          <p:spPr>
            <a:xfrm>
              <a:off x="4957541" y="3015246"/>
              <a:ext cx="247796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</a:t>
              </a:r>
              <a:endPara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172;p16">
            <a:extLst>
              <a:ext uri="{FF2B5EF4-FFF2-40B4-BE49-F238E27FC236}">
                <a16:creationId xmlns:a16="http://schemas.microsoft.com/office/drawing/2014/main" id="{EAAA11A3-40DF-4672-9F00-CFC494DFF07E}"/>
              </a:ext>
            </a:extLst>
          </p:cNvPr>
          <p:cNvGrpSpPr/>
          <p:nvPr/>
        </p:nvGrpSpPr>
        <p:grpSpPr>
          <a:xfrm>
            <a:off x="5223265" y="3556138"/>
            <a:ext cx="3053578" cy="848695"/>
            <a:chOff x="4730210" y="4086239"/>
            <a:chExt cx="3053578" cy="848695"/>
          </a:xfrm>
        </p:grpSpPr>
        <p:cxnSp>
          <p:nvCxnSpPr>
            <p:cNvPr id="48" name="Google Shape;173;p16">
              <a:extLst>
                <a:ext uri="{FF2B5EF4-FFF2-40B4-BE49-F238E27FC236}">
                  <a16:creationId xmlns:a16="http://schemas.microsoft.com/office/drawing/2014/main" id="{A3150850-991C-439C-8F03-49CD028793EC}"/>
                </a:ext>
              </a:extLst>
            </p:cNvPr>
            <p:cNvCxnSpPr/>
            <p:nvPr/>
          </p:nvCxnSpPr>
          <p:spPr>
            <a:xfrm>
              <a:off x="4730210" y="4118799"/>
              <a:ext cx="0" cy="8001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9" name="Google Shape;174;p16">
              <a:extLst>
                <a:ext uri="{FF2B5EF4-FFF2-40B4-BE49-F238E27FC236}">
                  <a16:creationId xmlns:a16="http://schemas.microsoft.com/office/drawing/2014/main" id="{9A6FA7DD-0A7D-49B2-A81D-33FE24544ADC}"/>
                </a:ext>
              </a:extLst>
            </p:cNvPr>
            <p:cNvSpPr txBox="1"/>
            <p:nvPr/>
          </p:nvSpPr>
          <p:spPr>
            <a:xfrm>
              <a:off x="4957542" y="4473269"/>
              <a:ext cx="28262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Sed ut perspiciatis unde omnis iste natus error sit doloremque lium, totam rem avoluptatem accusantium periam.</a:t>
              </a:r>
              <a:endParaRPr/>
            </a:p>
          </p:txBody>
        </p:sp>
        <p:cxnSp>
          <p:nvCxnSpPr>
            <p:cNvPr id="50" name="Google Shape;175;p16">
              <a:extLst>
                <a:ext uri="{FF2B5EF4-FFF2-40B4-BE49-F238E27FC236}">
                  <a16:creationId xmlns:a16="http://schemas.microsoft.com/office/drawing/2014/main" id="{819840B6-812D-43B1-A0AB-D4F33F3EE964}"/>
                </a:ext>
              </a:extLst>
            </p:cNvPr>
            <p:cNvCxnSpPr/>
            <p:nvPr/>
          </p:nvCxnSpPr>
          <p:spPr>
            <a:xfrm>
              <a:off x="4971320" y="4368750"/>
              <a:ext cx="345583" cy="0"/>
            </a:xfrm>
            <a:prstGeom prst="straightConnector1">
              <a:avLst/>
            </a:prstGeom>
            <a:noFill/>
            <a:ln w="28575" cap="flat" cmpd="sng">
              <a:solidFill>
                <a:srgbClr val="92929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1" name="Google Shape;176;p16">
              <a:extLst>
                <a:ext uri="{FF2B5EF4-FFF2-40B4-BE49-F238E27FC236}">
                  <a16:creationId xmlns:a16="http://schemas.microsoft.com/office/drawing/2014/main" id="{D59BC85C-6627-4973-8C61-A7C42828B60A}"/>
                </a:ext>
              </a:extLst>
            </p:cNvPr>
            <p:cNvSpPr txBox="1"/>
            <p:nvPr/>
          </p:nvSpPr>
          <p:spPr>
            <a:xfrm>
              <a:off x="4957541" y="4086239"/>
              <a:ext cx="2343889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</a:t>
              </a:r>
              <a:endParaRPr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177;p16">
            <a:extLst>
              <a:ext uri="{FF2B5EF4-FFF2-40B4-BE49-F238E27FC236}">
                <a16:creationId xmlns:a16="http://schemas.microsoft.com/office/drawing/2014/main" id="{CAEFC4E1-373F-435D-AE71-BFF5D5F2E1E3}"/>
              </a:ext>
            </a:extLst>
          </p:cNvPr>
          <p:cNvGrpSpPr/>
          <p:nvPr/>
        </p:nvGrpSpPr>
        <p:grpSpPr>
          <a:xfrm>
            <a:off x="5223265" y="4627913"/>
            <a:ext cx="3053578" cy="848695"/>
            <a:chOff x="4730210" y="5158014"/>
            <a:chExt cx="3053578" cy="848695"/>
          </a:xfrm>
        </p:grpSpPr>
        <p:cxnSp>
          <p:nvCxnSpPr>
            <p:cNvPr id="53" name="Google Shape;178;p16">
              <a:extLst>
                <a:ext uri="{FF2B5EF4-FFF2-40B4-BE49-F238E27FC236}">
                  <a16:creationId xmlns:a16="http://schemas.microsoft.com/office/drawing/2014/main" id="{9149F92F-F888-4725-A8B4-BC55523376B9}"/>
                </a:ext>
              </a:extLst>
            </p:cNvPr>
            <p:cNvCxnSpPr/>
            <p:nvPr/>
          </p:nvCxnSpPr>
          <p:spPr>
            <a:xfrm>
              <a:off x="4730210" y="5190574"/>
              <a:ext cx="0" cy="8001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4" name="Google Shape;179;p16">
              <a:extLst>
                <a:ext uri="{FF2B5EF4-FFF2-40B4-BE49-F238E27FC236}">
                  <a16:creationId xmlns:a16="http://schemas.microsoft.com/office/drawing/2014/main" id="{0F056BD8-267D-4C49-82D0-B173605540D6}"/>
                </a:ext>
              </a:extLst>
            </p:cNvPr>
            <p:cNvSpPr txBox="1"/>
            <p:nvPr/>
          </p:nvSpPr>
          <p:spPr>
            <a:xfrm>
              <a:off x="4957542" y="5545044"/>
              <a:ext cx="28262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Sed ut perspiciatis unde omnis iste natus error sit doloremque lium, totam rem avoluptatem accusantium periam.</a:t>
              </a:r>
              <a:endParaRPr/>
            </a:p>
          </p:txBody>
        </p:sp>
        <p:cxnSp>
          <p:nvCxnSpPr>
            <p:cNvPr id="55" name="Google Shape;180;p16">
              <a:extLst>
                <a:ext uri="{FF2B5EF4-FFF2-40B4-BE49-F238E27FC236}">
                  <a16:creationId xmlns:a16="http://schemas.microsoft.com/office/drawing/2014/main" id="{ED1002E5-5B82-46F9-9A04-BAAB09403B40}"/>
                </a:ext>
              </a:extLst>
            </p:cNvPr>
            <p:cNvCxnSpPr/>
            <p:nvPr/>
          </p:nvCxnSpPr>
          <p:spPr>
            <a:xfrm>
              <a:off x="4971320" y="5440525"/>
              <a:ext cx="345583" cy="0"/>
            </a:xfrm>
            <a:prstGeom prst="straightConnector1">
              <a:avLst/>
            </a:prstGeom>
            <a:noFill/>
            <a:ln w="28575" cap="flat" cmpd="sng">
              <a:solidFill>
                <a:srgbClr val="92929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6" name="Google Shape;181;p16">
              <a:extLst>
                <a:ext uri="{FF2B5EF4-FFF2-40B4-BE49-F238E27FC236}">
                  <a16:creationId xmlns:a16="http://schemas.microsoft.com/office/drawing/2014/main" id="{1133964E-68B2-4EA4-8E65-F469A2D0AC11}"/>
                </a:ext>
              </a:extLst>
            </p:cNvPr>
            <p:cNvSpPr txBox="1"/>
            <p:nvPr/>
          </p:nvSpPr>
          <p:spPr>
            <a:xfrm>
              <a:off x="4957541" y="5158014"/>
              <a:ext cx="241331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2B80D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</a:t>
              </a:r>
              <a:endParaRPr sz="1200" b="1">
                <a:solidFill>
                  <a:srgbClr val="F2B80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275;p21">
            <a:extLst>
              <a:ext uri="{FF2B5EF4-FFF2-40B4-BE49-F238E27FC236}">
                <a16:creationId xmlns:a16="http://schemas.microsoft.com/office/drawing/2014/main" id="{1781D187-B1FD-4CAE-AD44-882E3E41224F}"/>
              </a:ext>
            </a:extLst>
          </p:cNvPr>
          <p:cNvGrpSpPr/>
          <p:nvPr/>
        </p:nvGrpSpPr>
        <p:grpSpPr>
          <a:xfrm>
            <a:off x="4492165" y="1813869"/>
            <a:ext cx="3328190" cy="3349256"/>
            <a:chOff x="3578893" y="1188309"/>
            <a:chExt cx="2357066" cy="2407330"/>
          </a:xfrm>
        </p:grpSpPr>
        <p:sp>
          <p:nvSpPr>
            <p:cNvPr id="8" name="Google Shape;276;p21">
              <a:extLst>
                <a:ext uri="{FF2B5EF4-FFF2-40B4-BE49-F238E27FC236}">
                  <a16:creationId xmlns:a16="http://schemas.microsoft.com/office/drawing/2014/main" id="{A8B2B59A-CD12-45A3-981D-28C6E5BB9A37}"/>
                </a:ext>
              </a:extLst>
            </p:cNvPr>
            <p:cNvSpPr/>
            <p:nvPr/>
          </p:nvSpPr>
          <p:spPr>
            <a:xfrm rot="7200000">
              <a:off x="3578894" y="1251915"/>
              <a:ext cx="2041163" cy="2041163"/>
            </a:xfrm>
            <a:prstGeom prst="arc">
              <a:avLst>
                <a:gd name="adj1" fmla="val 13037108"/>
                <a:gd name="adj2" fmla="val 20341672"/>
              </a:avLst>
            </a:prstGeom>
            <a:noFill/>
            <a:ln w="307975" cap="flat" cmpd="sng">
              <a:solidFill>
                <a:srgbClr val="FD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" name="Google Shape;277;p21">
              <a:extLst>
                <a:ext uri="{FF2B5EF4-FFF2-40B4-BE49-F238E27FC236}">
                  <a16:creationId xmlns:a16="http://schemas.microsoft.com/office/drawing/2014/main" id="{A6DAA01D-1B03-4DDC-99BC-BDBDC3A8F09C}"/>
                </a:ext>
              </a:extLst>
            </p:cNvPr>
            <p:cNvSpPr/>
            <p:nvPr/>
          </p:nvSpPr>
          <p:spPr>
            <a:xfrm>
              <a:off x="3578893" y="1251915"/>
              <a:ext cx="2041163" cy="2041163"/>
            </a:xfrm>
            <a:prstGeom prst="arc">
              <a:avLst>
                <a:gd name="adj1" fmla="val 13124794"/>
                <a:gd name="adj2" fmla="val 20319424"/>
              </a:avLst>
            </a:prstGeom>
            <a:noFill/>
            <a:ln w="307975" cap="flat" cmpd="sng">
              <a:solidFill>
                <a:srgbClr val="C613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0" name="Google Shape;278;p21">
              <a:extLst>
                <a:ext uri="{FF2B5EF4-FFF2-40B4-BE49-F238E27FC236}">
                  <a16:creationId xmlns:a16="http://schemas.microsoft.com/office/drawing/2014/main" id="{F7D8021C-5F03-43C3-AC4A-A847AD13F1C2}"/>
                </a:ext>
              </a:extLst>
            </p:cNvPr>
            <p:cNvSpPr/>
            <p:nvPr/>
          </p:nvSpPr>
          <p:spPr>
            <a:xfrm rot="-7200000">
              <a:off x="3578894" y="1251915"/>
              <a:ext cx="2041163" cy="2041163"/>
            </a:xfrm>
            <a:prstGeom prst="arc">
              <a:avLst>
                <a:gd name="adj1" fmla="val 13009644"/>
                <a:gd name="adj2" fmla="val 20438234"/>
              </a:avLst>
            </a:prstGeom>
            <a:noFill/>
            <a:ln w="3079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1" name="Google Shape;279;p21">
              <a:extLst>
                <a:ext uri="{FF2B5EF4-FFF2-40B4-BE49-F238E27FC236}">
                  <a16:creationId xmlns:a16="http://schemas.microsoft.com/office/drawing/2014/main" id="{C06B0359-6700-472C-B439-D33838D66F45}"/>
                </a:ext>
              </a:extLst>
            </p:cNvPr>
            <p:cNvSpPr/>
            <p:nvPr/>
          </p:nvSpPr>
          <p:spPr>
            <a:xfrm rot="9936452">
              <a:off x="5181733" y="1772462"/>
              <a:ext cx="754226" cy="496035"/>
            </a:xfrm>
            <a:prstGeom prst="triangle">
              <a:avLst>
                <a:gd name="adj" fmla="val 50000"/>
              </a:avLst>
            </a:prstGeom>
            <a:solidFill>
              <a:srgbClr val="C613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2" name="Google Shape;280;p21">
              <a:extLst>
                <a:ext uri="{FF2B5EF4-FFF2-40B4-BE49-F238E27FC236}">
                  <a16:creationId xmlns:a16="http://schemas.microsoft.com/office/drawing/2014/main" id="{13787744-C894-4064-9C22-4EB1CC3ADEEB}"/>
                </a:ext>
              </a:extLst>
            </p:cNvPr>
            <p:cNvSpPr/>
            <p:nvPr/>
          </p:nvSpPr>
          <p:spPr>
            <a:xfrm rot="2734381">
              <a:off x="3532432" y="1317404"/>
              <a:ext cx="754226" cy="49603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3" name="Google Shape;281;p21">
              <a:extLst>
                <a:ext uri="{FF2B5EF4-FFF2-40B4-BE49-F238E27FC236}">
                  <a16:creationId xmlns:a16="http://schemas.microsoft.com/office/drawing/2014/main" id="{38674E38-5B82-49B9-B9B3-A6DEEB19153F}"/>
                </a:ext>
              </a:extLst>
            </p:cNvPr>
            <p:cNvSpPr/>
            <p:nvPr/>
          </p:nvSpPr>
          <p:spPr>
            <a:xfrm rot="-4420388">
              <a:off x="3959244" y="2970508"/>
              <a:ext cx="754226" cy="496035"/>
            </a:xfrm>
            <a:prstGeom prst="triangle">
              <a:avLst>
                <a:gd name="adj" fmla="val 50000"/>
              </a:avLst>
            </a:prstGeom>
            <a:solidFill>
              <a:srgbClr val="FD8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4" name="Google Shape;282;p21">
            <a:extLst>
              <a:ext uri="{FF2B5EF4-FFF2-40B4-BE49-F238E27FC236}">
                <a16:creationId xmlns:a16="http://schemas.microsoft.com/office/drawing/2014/main" id="{70E9C319-29D7-4DBF-8DD0-4803586C143F}"/>
              </a:ext>
            </a:extLst>
          </p:cNvPr>
          <p:cNvSpPr/>
          <p:nvPr/>
        </p:nvSpPr>
        <p:spPr>
          <a:xfrm>
            <a:off x="1319365" y="2958366"/>
            <a:ext cx="2570787" cy="1249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s-CO" sz="2000" b="1" dirty="0">
                <a:solidFill>
                  <a:schemeClr val="tx1"/>
                </a:solidFill>
                <a:latin typeface="+mn-lt"/>
              </a:rPr>
              <a:t>Impulso</a:t>
            </a:r>
            <a:r>
              <a:rPr lang="es-CO" sz="2000" b="1" spc="-5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CO" sz="2000" b="1" dirty="0">
                <a:solidFill>
                  <a:schemeClr val="tx1"/>
                </a:solidFill>
                <a:latin typeface="+mn-lt"/>
              </a:rPr>
              <a:t>1.</a:t>
            </a:r>
            <a:r>
              <a:rPr lang="es-CO" sz="2000" b="1" spc="-2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CO" sz="2000" b="1" dirty="0">
                <a:solidFill>
                  <a:schemeClr val="tx1"/>
                </a:solidFill>
                <a:latin typeface="+mn-lt"/>
              </a:rPr>
              <a:t>Enfoques,</a:t>
            </a:r>
            <a:r>
              <a:rPr lang="es-CO" sz="2000" b="1" spc="-35" dirty="0">
                <a:solidFill>
                  <a:schemeClr val="tx1"/>
                </a:solidFill>
                <a:latin typeface="+mn-lt"/>
              </a:rPr>
              <a:t> </a:t>
            </a:r>
            <a:r>
              <a:rPr lang="es-CO" sz="2000" b="1" dirty="0">
                <a:solidFill>
                  <a:schemeClr val="tx1"/>
                </a:solidFill>
                <a:latin typeface="+mn-lt"/>
              </a:rPr>
              <a:t>conceptos</a:t>
            </a:r>
            <a:r>
              <a:rPr lang="es-CO" sz="2000" b="1" spc="-4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CO" sz="2000" b="1" dirty="0">
                <a:solidFill>
                  <a:schemeClr val="tx1"/>
                </a:solidFill>
                <a:latin typeface="+mn-lt"/>
              </a:rPr>
              <a:t>inspiradores</a:t>
            </a:r>
            <a:r>
              <a:rPr lang="es-CO" sz="2000" b="1" spc="-4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CO" sz="2000" b="1" dirty="0">
                <a:solidFill>
                  <a:schemeClr val="tx1"/>
                </a:solidFill>
                <a:latin typeface="+mn-lt"/>
              </a:rPr>
              <a:t>y</a:t>
            </a:r>
            <a:r>
              <a:rPr lang="es-CO" sz="2000" b="1" spc="-3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CO" sz="2000" b="1" dirty="0">
                <a:solidFill>
                  <a:schemeClr val="tx1"/>
                </a:solidFill>
                <a:latin typeface="+mn-lt"/>
              </a:rPr>
              <a:t>marcos</a:t>
            </a:r>
            <a:r>
              <a:rPr lang="es-CO" sz="2000" b="1" spc="-3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CO" sz="2000" b="1" spc="-10" dirty="0">
                <a:solidFill>
                  <a:schemeClr val="tx1"/>
                </a:solidFill>
                <a:latin typeface="+mn-lt"/>
              </a:rPr>
              <a:t>pedagógicos</a:t>
            </a:r>
            <a:endParaRPr lang="es-CO" sz="200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Open Sans Light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84;p21">
            <a:extLst>
              <a:ext uri="{FF2B5EF4-FFF2-40B4-BE49-F238E27FC236}">
                <a16:creationId xmlns:a16="http://schemas.microsoft.com/office/drawing/2014/main" id="{E351A968-F339-4898-A8C0-B9130B3C5D33}"/>
              </a:ext>
            </a:extLst>
          </p:cNvPr>
          <p:cNvSpPr/>
          <p:nvPr/>
        </p:nvSpPr>
        <p:spPr>
          <a:xfrm>
            <a:off x="4921480" y="2543580"/>
            <a:ext cx="2001287" cy="164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25" tIns="45700" rIns="243825" bIns="97525" anchor="t" anchorCtr="0">
            <a:no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 Light"/>
              <a:buNone/>
            </a:pPr>
            <a:endParaRPr lang="en-US" sz="2133" b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 Light"/>
              <a:buNone/>
            </a:pPr>
            <a:endParaRPr lang="en-US" sz="2133" b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 Light"/>
              <a:buNone/>
            </a:pPr>
            <a:r>
              <a:rPr lang="en-US" sz="2133" b="1" dirty="0">
                <a:solidFill>
                  <a:schemeClr val="tx2">
                    <a:lumMod val="1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TITULO</a:t>
            </a:r>
            <a:endParaRPr sz="1800" b="1" dirty="0">
              <a:solidFill>
                <a:schemeClr val="tx2">
                  <a:lumMod val="1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82;p21">
            <a:extLst>
              <a:ext uri="{FF2B5EF4-FFF2-40B4-BE49-F238E27FC236}">
                <a16:creationId xmlns:a16="http://schemas.microsoft.com/office/drawing/2014/main" id="{DC58B915-4EAF-4AC1-8F9C-B210AF685D77}"/>
              </a:ext>
            </a:extLst>
          </p:cNvPr>
          <p:cNvSpPr/>
          <p:nvPr/>
        </p:nvSpPr>
        <p:spPr>
          <a:xfrm>
            <a:off x="7374299" y="1201114"/>
            <a:ext cx="2570787" cy="1249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>
              <a:tabLst>
                <a:tab pos="299085" algn="l"/>
              </a:tabLst>
            </a:pPr>
            <a:r>
              <a:rPr lang="es-CO" sz="2000" b="1" dirty="0">
                <a:solidFill>
                  <a:schemeClr val="tx1"/>
                </a:solidFill>
              </a:rPr>
              <a:t>Impulso</a:t>
            </a:r>
            <a:r>
              <a:rPr lang="es-CO" sz="2000" b="1" spc="-45" dirty="0">
                <a:solidFill>
                  <a:schemeClr val="tx1"/>
                </a:solidFill>
              </a:rPr>
              <a:t> </a:t>
            </a:r>
            <a:r>
              <a:rPr lang="es-CO" sz="2000" b="1" dirty="0">
                <a:solidFill>
                  <a:schemeClr val="tx1"/>
                </a:solidFill>
              </a:rPr>
              <a:t>2.</a:t>
            </a:r>
            <a:r>
              <a:rPr lang="es-CO" sz="2000" b="1" spc="-30" dirty="0">
                <a:solidFill>
                  <a:schemeClr val="tx1"/>
                </a:solidFill>
              </a:rPr>
              <a:t> </a:t>
            </a:r>
            <a:r>
              <a:rPr lang="es-CO" sz="2000" b="1" dirty="0">
                <a:solidFill>
                  <a:schemeClr val="tx1"/>
                </a:solidFill>
              </a:rPr>
              <a:t>Principios</a:t>
            </a:r>
            <a:r>
              <a:rPr lang="es-CO" sz="2000" b="1" spc="-40" dirty="0">
                <a:solidFill>
                  <a:schemeClr val="tx1"/>
                </a:solidFill>
              </a:rPr>
              <a:t> </a:t>
            </a:r>
            <a:r>
              <a:rPr lang="es-CO" sz="2000" b="1" dirty="0">
                <a:solidFill>
                  <a:schemeClr val="tx1"/>
                </a:solidFill>
              </a:rPr>
              <a:t>orientadores</a:t>
            </a:r>
            <a:r>
              <a:rPr lang="es-CO" sz="2000" b="1" spc="-65" dirty="0">
                <a:solidFill>
                  <a:schemeClr val="tx1"/>
                </a:solidFill>
              </a:rPr>
              <a:t> </a:t>
            </a:r>
            <a:r>
              <a:rPr lang="es-CO" sz="2000" b="1" dirty="0">
                <a:solidFill>
                  <a:schemeClr val="tx1"/>
                </a:solidFill>
              </a:rPr>
              <a:t>de</a:t>
            </a:r>
            <a:r>
              <a:rPr lang="es-CO" sz="2000" b="1" spc="-30" dirty="0">
                <a:solidFill>
                  <a:schemeClr val="tx1"/>
                </a:solidFill>
              </a:rPr>
              <a:t> </a:t>
            </a:r>
            <a:r>
              <a:rPr lang="es-CO" sz="2000" b="1" dirty="0">
                <a:solidFill>
                  <a:schemeClr val="tx1"/>
                </a:solidFill>
              </a:rPr>
              <a:t>la</a:t>
            </a:r>
            <a:r>
              <a:rPr lang="es-CO" sz="2000" b="1" spc="-45" dirty="0">
                <a:solidFill>
                  <a:schemeClr val="tx1"/>
                </a:solidFill>
              </a:rPr>
              <a:t> </a:t>
            </a:r>
            <a:r>
              <a:rPr lang="es-CO" sz="2000" b="1" spc="-10" dirty="0">
                <a:solidFill>
                  <a:schemeClr val="tx1"/>
                </a:solidFill>
              </a:rPr>
              <a:t>estrategia</a:t>
            </a:r>
            <a:endParaRPr lang="es-CO" sz="20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Open Sans Light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82;p21">
            <a:extLst>
              <a:ext uri="{FF2B5EF4-FFF2-40B4-BE49-F238E27FC236}">
                <a16:creationId xmlns:a16="http://schemas.microsoft.com/office/drawing/2014/main" id="{F3A83E33-D3FC-4BDA-93ED-22FFC877A9E6}"/>
              </a:ext>
            </a:extLst>
          </p:cNvPr>
          <p:cNvSpPr/>
          <p:nvPr/>
        </p:nvSpPr>
        <p:spPr>
          <a:xfrm>
            <a:off x="7708652" y="3943970"/>
            <a:ext cx="2570787" cy="1249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>
              <a:spcBef>
                <a:spcPts val="5"/>
              </a:spcBef>
              <a:tabLst>
                <a:tab pos="299085" algn="l"/>
              </a:tabLst>
            </a:pPr>
            <a:r>
              <a:rPr lang="es-ES" sz="2000" b="1" dirty="0">
                <a:solidFill>
                  <a:schemeClr val="tx1"/>
                </a:solidFill>
              </a:rPr>
              <a:t>Impulso</a:t>
            </a:r>
            <a:r>
              <a:rPr lang="es-ES" sz="2000" b="1" spc="-40" dirty="0">
                <a:solidFill>
                  <a:schemeClr val="tx1"/>
                </a:solidFill>
              </a:rPr>
              <a:t> </a:t>
            </a:r>
            <a:r>
              <a:rPr lang="es-ES" sz="2000" b="1" dirty="0">
                <a:solidFill>
                  <a:schemeClr val="tx1"/>
                </a:solidFill>
              </a:rPr>
              <a:t>3.</a:t>
            </a:r>
            <a:r>
              <a:rPr lang="es-ES" sz="2000" b="1" spc="-20" dirty="0">
                <a:solidFill>
                  <a:schemeClr val="tx1"/>
                </a:solidFill>
              </a:rPr>
              <a:t> </a:t>
            </a:r>
            <a:r>
              <a:rPr lang="es-ES" sz="2000" b="1" dirty="0">
                <a:solidFill>
                  <a:schemeClr val="tx1"/>
                </a:solidFill>
              </a:rPr>
              <a:t>Itinerario</a:t>
            </a:r>
            <a:r>
              <a:rPr lang="es-ES" sz="2000" b="1" spc="-55" dirty="0">
                <a:solidFill>
                  <a:schemeClr val="tx1"/>
                </a:solidFill>
              </a:rPr>
              <a:t> </a:t>
            </a:r>
            <a:r>
              <a:rPr lang="es-ES" sz="2000" b="1" dirty="0">
                <a:solidFill>
                  <a:schemeClr val="tx1"/>
                </a:solidFill>
              </a:rPr>
              <a:t>de</a:t>
            </a:r>
            <a:r>
              <a:rPr lang="es-ES" sz="2000" b="1" spc="-15" dirty="0">
                <a:solidFill>
                  <a:schemeClr val="tx1"/>
                </a:solidFill>
              </a:rPr>
              <a:t> </a:t>
            </a:r>
            <a:r>
              <a:rPr lang="es-ES" sz="2000" b="1" spc="-10" dirty="0">
                <a:solidFill>
                  <a:schemeClr val="tx1"/>
                </a:solidFill>
              </a:rPr>
              <a:t>formación</a:t>
            </a:r>
            <a:endParaRPr lang="es-ES" sz="20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Open Sans Light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510</Words>
  <Application>Microsoft Office PowerPoint</Application>
  <PresentationFormat>Panorámica</PresentationFormat>
  <Paragraphs>90</Paragraphs>
  <Slides>17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 Black</vt:lpstr>
      <vt:lpstr>Arial</vt:lpstr>
      <vt:lpstr>Calibri</vt:lpstr>
      <vt:lpstr>Open Sans Light</vt:lpstr>
      <vt:lpstr>Tema de Office</vt:lpstr>
      <vt:lpstr>Titulo</vt:lpstr>
      <vt:lpstr>Titulo </vt:lpstr>
      <vt:lpstr>Presentación de PowerPoint</vt:lpstr>
      <vt:lpstr>TITULO</vt:lpstr>
      <vt:lpstr>TITULO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y Procesos organizativos</dc:title>
  <dc:creator>Lenovo</dc:creator>
  <cp:lastModifiedBy>Diseño Medios Educativos</cp:lastModifiedBy>
  <cp:revision>33</cp:revision>
  <dcterms:created xsi:type="dcterms:W3CDTF">2024-11-08T21:22:17Z</dcterms:created>
  <dcterms:modified xsi:type="dcterms:W3CDTF">2024-11-27T18:43:22Z</dcterms:modified>
</cp:coreProperties>
</file>